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2" r:id="rId4"/>
    <p:sldId id="269" r:id="rId5"/>
    <p:sldId id="271" r:id="rId6"/>
    <p:sldId id="280" r:id="rId7"/>
    <p:sldId id="270" r:id="rId8"/>
    <p:sldId id="274" r:id="rId9"/>
    <p:sldId id="276" r:id="rId10"/>
    <p:sldId id="275" r:id="rId11"/>
    <p:sldId id="273" r:id="rId12"/>
    <p:sldId id="277" r:id="rId13"/>
    <p:sldId id="265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>
      <p:cViewPr>
        <p:scale>
          <a:sx n="50" d="100"/>
          <a:sy n="50" d="100"/>
        </p:scale>
        <p:origin x="1938" y="918"/>
      </p:cViewPr>
      <p:guideLst>
        <p:guide orient="horz" pos="32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hyperlink" Target="https://www.ccvc1365.kr/programs/user/community/demand/index.asp#no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vcampus.or.kr/main/index.jsp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www.vcampus.or.kr/main/index.j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6200" y="-24633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381" y="3371906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신규등록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7751279" y="1579976"/>
            <a:ext cx="665121" cy="337672"/>
            <a:chOff x="17751279" y="1579976"/>
            <a:chExt cx="665121" cy="33767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1579976"/>
              <a:ext cx="665121" cy="33767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997602" y="6803263"/>
            <a:ext cx="11748996" cy="842432"/>
            <a:chOff x="2997602" y="6803263"/>
            <a:chExt cx="11748996" cy="84243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552761" y="6944591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신규등록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등록신청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en-US" sz="32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3504280" y="6944751"/>
            <a:ext cx="468175" cy="549070"/>
            <a:chOff x="3504280" y="6944751"/>
            <a:chExt cx="468175" cy="54907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030400" y="7376148"/>
            <a:ext cx="388335" cy="614864"/>
            <a:chOff x="14030400" y="7376148"/>
            <a:chExt cx="388335" cy="61486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4C4D5F94-C0E9-43D0-B03D-DB2CFAEF9A9A}"/>
              </a:ext>
            </a:extLst>
          </p:cNvPr>
          <p:cNvSpPr/>
          <p:nvPr/>
        </p:nvSpPr>
        <p:spPr>
          <a:xfrm>
            <a:off x="1981200" y="774653"/>
            <a:ext cx="4213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0841237E-9FF3-4BE7-871D-2C8B9A9AE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518" y="2199398"/>
            <a:ext cx="14041810" cy="670653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02C263E2-863F-4E56-A9BD-40F909DC5D47}"/>
              </a:ext>
            </a:extLst>
          </p:cNvPr>
          <p:cNvSpPr/>
          <p:nvPr/>
        </p:nvSpPr>
        <p:spPr>
          <a:xfrm>
            <a:off x="7940249" y="3464122"/>
            <a:ext cx="1727610" cy="307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BCC5E06-708F-4053-AE03-68FC479783DE}"/>
              </a:ext>
            </a:extLst>
          </p:cNvPr>
          <p:cNvCxnSpPr>
            <a:cxnSpLocks/>
          </p:cNvCxnSpPr>
          <p:nvPr/>
        </p:nvCxnSpPr>
        <p:spPr>
          <a:xfrm flipH="1">
            <a:off x="9732881" y="3429455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4A734C8-E8AE-43ED-A3B7-C412F5237DB9}"/>
              </a:ext>
            </a:extLst>
          </p:cNvPr>
          <p:cNvSpPr/>
          <p:nvPr/>
        </p:nvSpPr>
        <p:spPr>
          <a:xfrm>
            <a:off x="10287000" y="2968822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274077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A310A2FE-EA22-44A2-9257-88D5348F2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383864"/>
            <a:ext cx="12184175" cy="599206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066E47D-EBCA-42C5-97BE-BEC9B40F9C4F}"/>
              </a:ext>
            </a:extLst>
          </p:cNvPr>
          <p:cNvSpPr/>
          <p:nvPr/>
        </p:nvSpPr>
        <p:spPr>
          <a:xfrm>
            <a:off x="1905000" y="4348158"/>
            <a:ext cx="9906000" cy="37671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2EA0364-52ED-4CC6-A79F-E66AFB15EC90}"/>
              </a:ext>
            </a:extLst>
          </p:cNvPr>
          <p:cNvSpPr/>
          <p:nvPr/>
        </p:nvSpPr>
        <p:spPr>
          <a:xfrm>
            <a:off x="11950455" y="4387627"/>
            <a:ext cx="622545" cy="505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1B87CA2-2A4A-4B85-BB9B-FDB51095227E}"/>
              </a:ext>
            </a:extLst>
          </p:cNvPr>
          <p:cNvCxnSpPr>
            <a:cxnSpLocks/>
          </p:cNvCxnSpPr>
          <p:nvPr/>
        </p:nvCxnSpPr>
        <p:spPr>
          <a:xfrm flipH="1">
            <a:off x="12649200" y="4352961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C6FA7B5-3C03-47C2-AB46-90B74A7E9A4E}"/>
              </a:ext>
            </a:extLst>
          </p:cNvPr>
          <p:cNvSpPr/>
          <p:nvPr/>
        </p:nvSpPr>
        <p:spPr>
          <a:xfrm>
            <a:off x="13203319" y="3892328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해당 과목 수료증 발급</a:t>
            </a:r>
          </a:p>
        </p:txBody>
      </p:sp>
    </p:spTree>
    <p:extLst>
      <p:ext uri="{BB962C8B-B14F-4D97-AF65-F5344CB8AC3E}">
        <p14:creationId xmlns:p14="http://schemas.microsoft.com/office/powerpoint/2010/main" val="65439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792355" cy="10349733"/>
            <a:chOff x="-511905" y="-1969"/>
            <a:chExt cx="18792355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918325" y="2051303"/>
              <a:ext cx="337672" cy="665121"/>
              <a:chOff x="17915004" y="7929211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8E34063A-6660-467D-B123-93212B591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324" y="1756454"/>
            <a:ext cx="5034410" cy="697935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5D88E70-CC31-4539-9015-8FF4969D039E}"/>
              </a:ext>
            </a:extLst>
          </p:cNvPr>
          <p:cNvSpPr/>
          <p:nvPr/>
        </p:nvSpPr>
        <p:spPr>
          <a:xfrm>
            <a:off x="3886200" y="4381500"/>
            <a:ext cx="1219200" cy="16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1BB4287-2076-4B0B-ADCD-D24A81FDBE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941"/>
          <a:stretch/>
        </p:blipFill>
        <p:spPr>
          <a:xfrm>
            <a:off x="7775283" y="1840369"/>
            <a:ext cx="7315200" cy="2397529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239DC8-C79E-40B3-931F-6985E8FAE288}"/>
              </a:ext>
            </a:extLst>
          </p:cNvPr>
          <p:cNvSpPr/>
          <p:nvPr/>
        </p:nvSpPr>
        <p:spPr>
          <a:xfrm>
            <a:off x="8077199" y="4732108"/>
            <a:ext cx="8229598" cy="1701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수료증 메일발송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수요처명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이름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춘천시자원봉사센터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_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고정현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교육수료증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661A97A6-6D17-45F3-8666-A8490C5A7709}"/>
              </a:ext>
            </a:extLst>
          </p:cNvPr>
          <p:cNvCxnSpPr>
            <a:cxnSpLocks/>
          </p:cNvCxnSpPr>
          <p:nvPr/>
        </p:nvCxnSpPr>
        <p:spPr>
          <a:xfrm flipV="1">
            <a:off x="9906000" y="4035829"/>
            <a:ext cx="0" cy="509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6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0826" y="-1969"/>
            <a:ext cx="18356650" cy="10349733"/>
            <a:chOff x="-60826" y="-1969"/>
            <a:chExt cx="18356650" cy="103497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826" y="-1969"/>
              <a:ext cx="18356650" cy="1034973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8776" y="1423461"/>
            <a:ext cx="17925684" cy="8922867"/>
            <a:chOff x="-48776" y="1423461"/>
            <a:chExt cx="17925684" cy="892286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776" y="1423461"/>
              <a:ext cx="17925684" cy="89228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751279" y="9108270"/>
            <a:ext cx="665121" cy="337672"/>
            <a:chOff x="17751279" y="9108270"/>
            <a:chExt cx="665121" cy="33767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7751279" y="9108270"/>
              <a:ext cx="665121" cy="33767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158324" y="799525"/>
            <a:ext cx="102625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https://www.1365.go.kr/vols/main.do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C2431F2E-3F9E-454E-AB0F-96BAC3186EFA}"/>
              </a:ext>
            </a:extLst>
          </p:cNvPr>
          <p:cNvSpPr txBox="1"/>
          <p:nvPr/>
        </p:nvSpPr>
        <p:spPr>
          <a:xfrm>
            <a:off x="436492" y="4136867"/>
            <a:ext cx="17154387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춘천시자원봉사센터 </a:t>
            </a:r>
            <a:endParaRPr lang="en-US" altLang="ko-KR" sz="9200" b="1" dirty="0">
              <a:solidFill>
                <a:srgbClr val="FFFFF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Caviar Dreams" pitchFamily="34" charset="0"/>
            </a:endParaRPr>
          </a:p>
          <a:p>
            <a:pPr algn="ctr"/>
            <a:r>
              <a:rPr lang="ko-KR" altLang="en-US" sz="9200" b="1" dirty="0" err="1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활동처</a:t>
            </a:r>
            <a:r>
              <a:rPr lang="ko-KR" altLang="en-US" sz="9200" b="1" dirty="0">
                <a:solidFill>
                  <a:srgbClr val="FFFFF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Caviar Dreams" pitchFamily="34" charset="0"/>
              </a:rPr>
              <a:t> 신규등록 매뉴얼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24" name="그룹 1004">
            <a:extLst>
              <a:ext uri="{FF2B5EF4-FFF2-40B4-BE49-F238E27FC236}">
                <a16:creationId xmlns:a16="http://schemas.microsoft.com/office/drawing/2014/main" id="{A9F0EE9C-EB0F-45EF-A385-FA90BF9A424C}"/>
              </a:ext>
            </a:extLst>
          </p:cNvPr>
          <p:cNvGrpSpPr/>
          <p:nvPr/>
        </p:nvGrpSpPr>
        <p:grpSpPr>
          <a:xfrm>
            <a:off x="3188041" y="7260325"/>
            <a:ext cx="11748996" cy="842432"/>
            <a:chOff x="2997602" y="6803263"/>
            <a:chExt cx="11748996" cy="842432"/>
          </a:xfrm>
        </p:grpSpPr>
        <p:pic>
          <p:nvPicPr>
            <p:cNvPr id="25" name="Object 12">
              <a:extLst>
                <a:ext uri="{FF2B5EF4-FFF2-40B4-BE49-F238E27FC236}">
                  <a16:creationId xmlns:a16="http://schemas.microsoft.com/office/drawing/2014/main" id="{A84E1D55-7EB2-4E9D-9A3E-159CEE3B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602" y="6803263"/>
              <a:ext cx="11748996" cy="842432"/>
            </a:xfrm>
            <a:prstGeom prst="rect">
              <a:avLst/>
            </a:prstGeom>
          </p:spPr>
        </p:pic>
      </p:grpSp>
      <p:sp>
        <p:nvSpPr>
          <p:cNvPr id="26" name="Object 15">
            <a:extLst>
              <a:ext uri="{FF2B5EF4-FFF2-40B4-BE49-F238E27FC236}">
                <a16:creationId xmlns:a16="http://schemas.microsoft.com/office/drawing/2014/main" id="{75B7ABED-9069-4564-9577-5AC70AA881DF}"/>
              </a:ext>
            </a:extLst>
          </p:cNvPr>
          <p:cNvSpPr txBox="1"/>
          <p:nvPr/>
        </p:nvSpPr>
        <p:spPr>
          <a:xfrm>
            <a:off x="2743200" y="7401653"/>
            <a:ext cx="126196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신규등록 매뉴얼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등록신청 및 온라인 교육이수</a:t>
            </a:r>
            <a:r>
              <a:rPr lang="en-US" altLang="ko-KR" sz="3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en-US" sz="32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grpSp>
        <p:nvGrpSpPr>
          <p:cNvPr id="27" name="그룹 1005">
            <a:extLst>
              <a:ext uri="{FF2B5EF4-FFF2-40B4-BE49-F238E27FC236}">
                <a16:creationId xmlns:a16="http://schemas.microsoft.com/office/drawing/2014/main" id="{E6A6F0A5-9DCE-4FAB-AD31-6A0894B7AFF2}"/>
              </a:ext>
            </a:extLst>
          </p:cNvPr>
          <p:cNvGrpSpPr/>
          <p:nvPr/>
        </p:nvGrpSpPr>
        <p:grpSpPr>
          <a:xfrm>
            <a:off x="3694719" y="7401813"/>
            <a:ext cx="468175" cy="549070"/>
            <a:chOff x="3504280" y="6944751"/>
            <a:chExt cx="468175" cy="549070"/>
          </a:xfrm>
        </p:grpSpPr>
        <p:pic>
          <p:nvPicPr>
            <p:cNvPr id="28" name="Object 16">
              <a:extLst>
                <a:ext uri="{FF2B5EF4-FFF2-40B4-BE49-F238E27FC236}">
                  <a16:creationId xmlns:a16="http://schemas.microsoft.com/office/drawing/2014/main" id="{182B52BA-CB5D-4E74-9CC1-3BC9C326B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280" y="6944751"/>
              <a:ext cx="468175" cy="549070"/>
            </a:xfrm>
            <a:prstGeom prst="rect">
              <a:avLst/>
            </a:prstGeom>
          </p:spPr>
        </p:pic>
      </p:grpSp>
      <p:grpSp>
        <p:nvGrpSpPr>
          <p:cNvPr id="29" name="그룹 1006">
            <a:extLst>
              <a:ext uri="{FF2B5EF4-FFF2-40B4-BE49-F238E27FC236}">
                <a16:creationId xmlns:a16="http://schemas.microsoft.com/office/drawing/2014/main" id="{90CDBA8D-9D5B-4971-A991-03DA4C9F0171}"/>
              </a:ext>
            </a:extLst>
          </p:cNvPr>
          <p:cNvGrpSpPr/>
          <p:nvPr/>
        </p:nvGrpSpPr>
        <p:grpSpPr>
          <a:xfrm>
            <a:off x="14220839" y="7833210"/>
            <a:ext cx="388335" cy="614864"/>
            <a:chOff x="14030400" y="7376148"/>
            <a:chExt cx="388335" cy="614864"/>
          </a:xfrm>
        </p:grpSpPr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A7F6AEDA-B6CB-40B8-B06E-5BD4D9D9C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0400" y="7376148"/>
              <a:ext cx="388335" cy="6148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457200" y="-62733"/>
            <a:ext cx="19278600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  및 구비서류 발송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7"/>
              </a:rPr>
              <a:t>https://www.ccvc1365.kr/programs/user/community/demand/index.asp#none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836740C-D4FA-4CBC-B9F3-178421481BF4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1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7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https://www.ccvc1365.kr/programs/user/community/demand/index.asp#none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DF988481-E1E8-4A6D-87C4-7E81253103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4569" y="1602345"/>
            <a:ext cx="13165387" cy="758295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9E5122A2-A706-4FAD-87EC-B7BE52E119C1}"/>
              </a:ext>
            </a:extLst>
          </p:cNvPr>
          <p:cNvGrpSpPr/>
          <p:nvPr/>
        </p:nvGrpSpPr>
        <p:grpSpPr>
          <a:xfrm>
            <a:off x="11201400" y="2170412"/>
            <a:ext cx="5465310" cy="1258588"/>
            <a:chOff x="11201400" y="2170412"/>
            <a:chExt cx="5465310" cy="125858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A092F9-5CD4-4FC1-A8AD-0EBD60AA2DE8}"/>
                </a:ext>
              </a:extLst>
            </p:cNvPr>
            <p:cNvSpPr/>
            <p:nvPr/>
          </p:nvSpPr>
          <p:spPr>
            <a:xfrm>
              <a:off x="11201400" y="2716425"/>
              <a:ext cx="2438400" cy="7125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ED998FF4-37A3-4A4B-A5AB-FD2930B64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63664" y="2538281"/>
              <a:ext cx="1310290" cy="3562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643D5A3-6B95-477D-8171-1CAFBB936281}"/>
                </a:ext>
              </a:extLst>
            </p:cNvPr>
            <p:cNvSpPr/>
            <p:nvPr/>
          </p:nvSpPr>
          <p:spPr>
            <a:xfrm>
              <a:off x="15066510" y="2170412"/>
              <a:ext cx="1600200" cy="6651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tx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48D9E00-DE2C-45B7-AD52-5479420E02D4}"/>
              </a:ext>
            </a:extLst>
          </p:cNvPr>
          <p:cNvSpPr/>
          <p:nvPr/>
        </p:nvSpPr>
        <p:spPr>
          <a:xfrm>
            <a:off x="12012933" y="2689951"/>
            <a:ext cx="4370067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서식을 다운받아 사용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단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공문은 자체양식을 이용하되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내용만 인용</a:t>
            </a:r>
            <a:r>
              <a:rPr lang="en-US" altLang="ko-KR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5E85138-9BE6-4191-880D-BB41E2BF29A0}"/>
              </a:ext>
            </a:extLst>
          </p:cNvPr>
          <p:cNvSpPr/>
          <p:nvPr/>
        </p:nvSpPr>
        <p:spPr>
          <a:xfrm>
            <a:off x="12922079" y="5927754"/>
            <a:ext cx="4370067" cy="11819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기관별 해당되는 </a:t>
            </a:r>
            <a:endParaRPr lang="en-US" altLang="ko-KR" sz="2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서류 첨부 발송</a:t>
            </a: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9C4DE97A-C3CF-4CC1-80E3-4D1A8B98B73D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D9476A5-D27F-42E7-B2A9-FB78D4713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440" y="1600012"/>
            <a:ext cx="9935962" cy="7213814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38122E7C-07C3-4D42-B9D9-264DFC84989F}"/>
              </a:ext>
            </a:extLst>
          </p:cNvPr>
          <p:cNvSpPr/>
          <p:nvPr/>
        </p:nvSpPr>
        <p:spPr>
          <a:xfrm>
            <a:off x="3657600" y="2933700"/>
            <a:ext cx="5867643" cy="3035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B8F6972-4D47-44EA-A423-873DD01C041C}"/>
              </a:ext>
            </a:extLst>
          </p:cNvPr>
          <p:cNvCxnSpPr>
            <a:cxnSpLocks/>
          </p:cNvCxnSpPr>
          <p:nvPr/>
        </p:nvCxnSpPr>
        <p:spPr>
          <a:xfrm flipH="1">
            <a:off x="9600282" y="3429000"/>
            <a:ext cx="2262090" cy="1085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633706-1ECA-472F-96DF-DC5294CEBDFD}"/>
              </a:ext>
            </a:extLst>
          </p:cNvPr>
          <p:cNvSpPr/>
          <p:nvPr/>
        </p:nvSpPr>
        <p:spPr>
          <a:xfrm>
            <a:off x="3657600" y="5981700"/>
            <a:ext cx="7543800" cy="3035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4CE1CFC-E0B9-412A-B44A-4C1911EC4772}"/>
              </a:ext>
            </a:extLst>
          </p:cNvPr>
          <p:cNvCxnSpPr>
            <a:cxnSpLocks/>
          </p:cNvCxnSpPr>
          <p:nvPr/>
        </p:nvCxnSpPr>
        <p:spPr>
          <a:xfrm flipH="1">
            <a:off x="11345729" y="6653725"/>
            <a:ext cx="1334408" cy="455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6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786826"/>
              <a:ext cx="1026252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</a:t>
              </a:r>
              <a:r>
                <a:rPr 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7"/>
                </a:rPr>
                <a:t>https://www.ccvc1365.kr/programs/user/community/demand/index.asp#none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18" name="Object 11">
            <a:extLst>
              <a:ext uri="{FF2B5EF4-FFF2-40B4-BE49-F238E27FC236}">
                <a16:creationId xmlns:a16="http://schemas.microsoft.com/office/drawing/2014/main" id="{8AE87E90-995D-4490-903F-8533BF133D27}"/>
              </a:ext>
            </a:extLst>
          </p:cNvPr>
          <p:cNvSpPr txBox="1"/>
          <p:nvPr/>
        </p:nvSpPr>
        <p:spPr>
          <a:xfrm>
            <a:off x="2158324" y="802215"/>
            <a:ext cx="102625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https://www.ccvc1365.kr/programs/user/community/demand/index.asp#none</a:t>
            </a:r>
            <a:endParaRPr lang="en-US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CEE477-95FB-4CB7-A33D-C6036F957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127504"/>
            <a:ext cx="14569596" cy="239752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E7FCB10E-EA43-411E-BC82-8ECCF324C7BF}"/>
              </a:ext>
            </a:extLst>
          </p:cNvPr>
          <p:cNvSpPr/>
          <p:nvPr/>
        </p:nvSpPr>
        <p:spPr>
          <a:xfrm>
            <a:off x="1093408" y="4670537"/>
            <a:ext cx="8736391" cy="2397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첨부파일은 모두 스캔하여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개의 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pdf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파일로 발송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457200" indent="-457200">
              <a:buAutoNum type="arabicPeriod"/>
            </a:pP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파일명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(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활동처명</a:t>
            </a:r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신규등록 신청 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- ex)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춘천시자원봉사센터 </a:t>
            </a:r>
            <a:r>
              <a:rPr lang="ko-KR" altLang="en-US" sz="2800" dirty="0" err="1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활동처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신규등록 신청</a:t>
            </a:r>
            <a:endParaRPr lang="en-US" altLang="ko-KR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3. </a:t>
            </a:r>
            <a:r>
              <a:rPr lang="ko-KR" altLang="en-US" sz="28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위의 메일로 발송 후 유선연락</a:t>
            </a:r>
          </a:p>
        </p:txBody>
      </p:sp>
    </p:spTree>
    <p:extLst>
      <p:ext uri="{BB962C8B-B14F-4D97-AF65-F5344CB8AC3E}">
        <p14:creationId xmlns:p14="http://schemas.microsoft.com/office/powerpoint/2010/main" val="427327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" pitchFamily="34" charset="0"/>
                </a:rPr>
                <a:t>바로가기링크</a:t>
              </a:r>
              <a:endParaRPr 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</a:rPr>
                <a:t>: : </a:t>
              </a:r>
              <a:r>
                <a:rPr lang="en-US" altLang="ko-KR" sz="1600" dirty="0">
                  <a:solidFill>
                    <a:srgbClr val="3763AE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sz="16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595B83-4B30-4BED-90B0-07F9496566CC}"/>
              </a:ext>
            </a:extLst>
          </p:cNvPr>
          <p:cNvSpPr/>
          <p:nvPr/>
        </p:nvSpPr>
        <p:spPr>
          <a:xfrm>
            <a:off x="6474712" y="4457700"/>
            <a:ext cx="5336288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관리자 교육이수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BC4207-063D-4357-ACEE-DD788F2BAF39}"/>
              </a:ext>
            </a:extLst>
          </p:cNvPr>
          <p:cNvSpPr/>
          <p:nvPr/>
        </p:nvSpPr>
        <p:spPr>
          <a:xfrm>
            <a:off x="1216912" y="6667500"/>
            <a:ext cx="1585188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바로가기 링크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</a:rPr>
              <a:t>: : </a:t>
            </a:r>
            <a:r>
              <a:rPr lang="en-US" altLang="ko-KR" sz="2800" dirty="0">
                <a:solidFill>
                  <a:srgbClr val="3763AE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Pretendard Medium" pitchFamily="34" charset="0"/>
                <a:hlinkClick r:id="rId4"/>
              </a:rPr>
              <a:t>https://www.vcampus.or.kr/main/index.jsp</a:t>
            </a:r>
            <a:endParaRPr lang="ko-KR" altLang="en-US" sz="28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EBB4E3B-4F4F-430A-9299-8C6C10430AD2}"/>
              </a:ext>
            </a:extLst>
          </p:cNvPr>
          <p:cNvSpPr/>
          <p:nvPr/>
        </p:nvSpPr>
        <p:spPr>
          <a:xfrm>
            <a:off x="7848600" y="3325300"/>
            <a:ext cx="2279043" cy="60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Step 2</a:t>
            </a:r>
            <a:endParaRPr lang="ko-KR" altLang="en-US" sz="3400" dirty="0">
              <a:solidFill>
                <a:schemeClr val="tx1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096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38BA0D23-1F94-4BA0-AD0C-539C8D04F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622" y="1715315"/>
            <a:ext cx="13706756" cy="741860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B2F0A5BA-B584-48E6-A402-B640A5D43F1E}"/>
              </a:ext>
            </a:extLst>
          </p:cNvPr>
          <p:cNvSpPr/>
          <p:nvPr/>
        </p:nvSpPr>
        <p:spPr>
          <a:xfrm>
            <a:off x="14249400" y="1715315"/>
            <a:ext cx="1066800" cy="383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A1952A-BFF7-40B2-89C4-B19CA22EACB3}"/>
              </a:ext>
            </a:extLst>
          </p:cNvPr>
          <p:cNvCxnSpPr>
            <a:cxnSpLocks/>
          </p:cNvCxnSpPr>
          <p:nvPr/>
        </p:nvCxnSpPr>
        <p:spPr>
          <a:xfrm flipH="1">
            <a:off x="15313805" y="1840216"/>
            <a:ext cx="438100" cy="110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470FC0C-43C9-4FF1-8183-D9FB5CE3A9EA}"/>
              </a:ext>
            </a:extLst>
          </p:cNvPr>
          <p:cNvSpPr/>
          <p:nvPr/>
        </p:nvSpPr>
        <p:spPr>
          <a:xfrm>
            <a:off x="15867924" y="1585866"/>
            <a:ext cx="1600200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2552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18AF76A-11D6-4F44-B026-710CE57C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83" y="2287004"/>
            <a:ext cx="13222545" cy="578248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330052" y="-62733"/>
            <a:ext cx="18701450" cy="10349733"/>
            <a:chOff x="-511905" y="-33201"/>
            <a:chExt cx="18701450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167105" y="-33201"/>
              <a:ext cx="18356650" cy="10349733"/>
              <a:chOff x="-151731" y="-33201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51731" y="-33201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68475" y="2048832"/>
              <a:ext cx="337672" cy="665121"/>
              <a:chOff x="17765154" y="7926740"/>
              <a:chExt cx="337672" cy="665121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7601429" y="8090465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5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DF21760-33E5-4916-A3EB-991FAE959D21}"/>
              </a:ext>
            </a:extLst>
          </p:cNvPr>
          <p:cNvGrpSpPr/>
          <p:nvPr/>
        </p:nvGrpSpPr>
        <p:grpSpPr>
          <a:xfrm>
            <a:off x="8610600" y="2781300"/>
            <a:ext cx="3946951" cy="803078"/>
            <a:chOff x="7111590" y="3429000"/>
            <a:chExt cx="3946951" cy="803078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840819B-DED2-4E47-985A-89E9A09F7B61}"/>
                </a:ext>
              </a:extLst>
            </p:cNvPr>
            <p:cNvSpPr/>
            <p:nvPr/>
          </p:nvSpPr>
          <p:spPr>
            <a:xfrm>
              <a:off x="7111590" y="3924300"/>
              <a:ext cx="1727610" cy="30777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AECA018-3379-4378-96CB-6E7946BF5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4222" y="3889633"/>
              <a:ext cx="438100" cy="1108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566D055-D418-4383-BC38-C33637043F98}"/>
                </a:ext>
              </a:extLst>
            </p:cNvPr>
            <p:cNvSpPr/>
            <p:nvPr/>
          </p:nvSpPr>
          <p:spPr>
            <a:xfrm>
              <a:off x="9458341" y="3429000"/>
              <a:ext cx="1600200" cy="66512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dirty="0">
                  <a:solidFill>
                    <a:schemeClr val="tx1"/>
                  </a:solidFill>
                  <a:latin typeface="한컴 말랑말랑 Bold" panose="020F0803000000000000" pitchFamily="50" charset="-127"/>
                  <a:ea typeface="한컴 말랑말랑 Bold" panose="020F0803000000000000" pitchFamily="50" charset="-127"/>
                </a:rPr>
                <a:t>클릭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18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63928D-2CF1-4303-AC8F-BA81B9304AB3}"/>
              </a:ext>
            </a:extLst>
          </p:cNvPr>
          <p:cNvGrpSpPr/>
          <p:nvPr/>
        </p:nvGrpSpPr>
        <p:grpSpPr>
          <a:xfrm>
            <a:off x="-511905" y="-1969"/>
            <a:ext cx="18931626" cy="10349733"/>
            <a:chOff x="-511905" y="-1969"/>
            <a:chExt cx="18931626" cy="10349733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-76200" y="-1969"/>
              <a:ext cx="18356650" cy="10349733"/>
              <a:chOff x="-60826" y="-1969"/>
              <a:chExt cx="18356650" cy="10349733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60826" y="-1969"/>
                <a:ext cx="18356650" cy="10349733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-111905" y="9416303"/>
              <a:ext cx="17998336" cy="900229"/>
              <a:chOff x="-111905" y="9416303"/>
              <a:chExt cx="17998336" cy="90022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111905" y="9416303"/>
                <a:ext cx="17998336" cy="900229"/>
              </a:xfrm>
              <a:prstGeom prst="rect">
                <a:avLst/>
              </a:prstGeom>
            </p:spPr>
          </p:pic>
        </p:grpSp>
        <p:sp>
          <p:nvSpPr>
            <p:cNvPr id="11" name="Object 11"/>
            <p:cNvSpPr txBox="1"/>
            <p:nvPr/>
          </p:nvSpPr>
          <p:spPr>
            <a:xfrm>
              <a:off x="2158324" y="802215"/>
              <a:ext cx="1026252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dirty="0"/>
            </a:p>
          </p:txBody>
        </p:sp>
        <p:grpSp>
          <p:nvGrpSpPr>
            <p:cNvPr id="1004" name="그룹 1004"/>
            <p:cNvGrpSpPr/>
            <p:nvPr/>
          </p:nvGrpSpPr>
          <p:grpSpPr>
            <a:xfrm>
              <a:off x="17754600" y="2215028"/>
              <a:ext cx="665121" cy="337672"/>
              <a:chOff x="17751279" y="8092936"/>
              <a:chExt cx="665121" cy="33767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17751279" y="8092936"/>
                <a:ext cx="665121" cy="337672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0148" y="9386541"/>
              <a:ext cx="16953715" cy="21429"/>
              <a:chOff x="950148" y="9386541"/>
              <a:chExt cx="16953715" cy="21429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0148" y="9386541"/>
                <a:ext cx="16953715" cy="21429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-511905" y="9241036"/>
              <a:ext cx="3301590" cy="299076"/>
              <a:chOff x="-511905" y="9241036"/>
              <a:chExt cx="3301590" cy="299076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511905" y="9241036"/>
                <a:ext cx="3301590" cy="299076"/>
              </a:xfrm>
              <a:prstGeom prst="rect">
                <a:avLst/>
              </a:prstGeom>
            </p:spPr>
          </p:pic>
        </p:grpSp>
        <p:sp>
          <p:nvSpPr>
            <p:cNvPr id="44" name="Object 44"/>
            <p:cNvSpPr txBox="1"/>
            <p:nvPr/>
          </p:nvSpPr>
          <p:spPr>
            <a:xfrm>
              <a:off x="1151766" y="9236685"/>
              <a:ext cx="19655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400" dirty="0" err="1">
                  <a:solidFill>
                    <a:srgbClr val="FFFFFF"/>
                  </a:solidFill>
                  <a:latin typeface="Pretendard" pitchFamily="34" charset="0"/>
                  <a:cs typeface="Pretendard" pitchFamily="34" charset="0"/>
                </a:rPr>
                <a:t>바로가기링크</a:t>
              </a:r>
              <a:endParaRPr lang="en-US" dirty="0"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2557" y="9647227"/>
              <a:ext cx="1248059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1600" dirty="0" err="1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바로가기링크</a:t>
              </a:r>
              <a:r>
                <a:rPr lang="ko-KR" altLang="en-US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</a:rPr>
                <a:t>: </a:t>
              </a:r>
              <a:r>
                <a:rPr lang="en-US" altLang="ko-KR" sz="1600" dirty="0">
                  <a:solidFill>
                    <a:srgbClr val="3763AE"/>
                  </a:solidFill>
                  <a:latin typeface="Pretendard Medium" pitchFamily="34" charset="0"/>
                  <a:cs typeface="Pretendard Medium" pitchFamily="34" charset="0"/>
                  <a:hlinkClick r:id="rId4"/>
                </a:rPr>
                <a:t>https://www.vcampus.or.kr/main/index.jsp</a:t>
              </a:r>
              <a:endParaRPr lang="en-US" altLang="ko-KR" sz="1600" dirty="0">
                <a:solidFill>
                  <a:srgbClr val="3763AE"/>
                </a:solidFill>
                <a:latin typeface="Pretendard Medium" pitchFamily="34" charset="0"/>
                <a:cs typeface="Pretendard Medium" pitchFamily="34" charset="0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241808C-D9D8-4C6E-B7D2-35179EFF0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771" y="1618216"/>
            <a:ext cx="12746229" cy="741148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9DD32C7-9B77-400F-ADC4-1A917AF75DBF}"/>
              </a:ext>
            </a:extLst>
          </p:cNvPr>
          <p:cNvSpPr/>
          <p:nvPr/>
        </p:nvSpPr>
        <p:spPr>
          <a:xfrm>
            <a:off x="3733800" y="4526862"/>
            <a:ext cx="3048000" cy="442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4AC064A-023B-42C0-9C15-A3E797D2CA07}"/>
              </a:ext>
            </a:extLst>
          </p:cNvPr>
          <p:cNvCxnSpPr>
            <a:cxnSpLocks/>
          </p:cNvCxnSpPr>
          <p:nvPr/>
        </p:nvCxnSpPr>
        <p:spPr>
          <a:xfrm>
            <a:off x="2133600" y="6362700"/>
            <a:ext cx="12231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9DD1647-AE53-475B-9607-1FFBCBE89933}"/>
              </a:ext>
            </a:extLst>
          </p:cNvPr>
          <p:cNvSpPr/>
          <p:nvPr/>
        </p:nvSpPr>
        <p:spPr>
          <a:xfrm>
            <a:off x="257524" y="6041650"/>
            <a:ext cx="1788483" cy="66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교육 이수</a:t>
            </a:r>
          </a:p>
        </p:txBody>
      </p:sp>
    </p:spTree>
    <p:extLst>
      <p:ext uri="{BB962C8B-B14F-4D97-AF65-F5344CB8AC3E}">
        <p14:creationId xmlns:p14="http://schemas.microsoft.com/office/powerpoint/2010/main" val="99527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600</Words>
  <Application>Microsoft Office PowerPoint</Application>
  <PresentationFormat>사용자 지정</PresentationFormat>
  <Paragraphs>64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?? ??</vt:lpstr>
      <vt:lpstr>Caviar Dreams</vt:lpstr>
      <vt:lpstr>Pretendard</vt:lpstr>
      <vt:lpstr>Pretendard Medium</vt:lpstr>
      <vt:lpstr>한컴 말랑말랑 Bold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10</cp:revision>
  <dcterms:created xsi:type="dcterms:W3CDTF">2024-02-07T14:18:14Z</dcterms:created>
  <dcterms:modified xsi:type="dcterms:W3CDTF">2025-05-06T01:55:11Z</dcterms:modified>
</cp:coreProperties>
</file>