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72" r:id="rId4"/>
    <p:sldId id="269" r:id="rId5"/>
    <p:sldId id="271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65" r:id="rId14"/>
  </p:sldIdLst>
  <p:sldSz cx="18288000" cy="10287000"/>
  <p:notesSz cx="10287000" cy="1828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40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04" autoAdjust="0"/>
    <p:restoredTop sz="94660"/>
  </p:normalViewPr>
  <p:slideViewPr>
    <p:cSldViewPr>
      <p:cViewPr>
        <p:scale>
          <a:sx n="50" d="100"/>
          <a:sy n="50" d="100"/>
        </p:scale>
        <p:origin x="1938" y="918"/>
      </p:cViewPr>
      <p:guideLst>
        <p:guide orient="horz" pos="324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hyperlink" Target="https://www.vcampus.or.kr/main/index.jsp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hyperlink" Target="https://www.vcampus.or.kr/main/index.jsp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hyperlink" Target="https://www.vcampus.or.kr/main/index.jsp" TargetMode="External"/><Relationship Id="rId9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s://www.ccvc1365.kr/programs/user/community/demand/index.asp#none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cvc1365.kr/programs/user/community/demand/index.asp#none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cvc1365.kr/programs/user/community/demand/index.asp#none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png"/><Relationship Id="rId7" Type="http://schemas.openxmlformats.org/officeDocument/2006/relationships/hyperlink" Target="https://www.ccvc1365.kr/programs/user/community/demand/index.asp#none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hyperlink" Target="https://www.vcampus.or.kr/main/index.jsp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hyperlink" Target="https://www.vcampus.or.kr/main/index.jsp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7.png"/><Relationship Id="rId7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https://www.vcampus.or.kr/main/index.jsp" TargetMode="Externa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hyperlink" Target="https://www.vcampus.or.kr/main/index.js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76200" y="-24633"/>
            <a:ext cx="18356650" cy="10349733"/>
            <a:chOff x="-60826" y="-1969"/>
            <a:chExt cx="18356650" cy="10349733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60826" y="-1969"/>
              <a:ext cx="18356650" cy="10349733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-48776" y="1423461"/>
            <a:ext cx="17925684" cy="8922867"/>
            <a:chOff x="-48776" y="1423461"/>
            <a:chExt cx="17925684" cy="8922867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48776" y="1423461"/>
              <a:ext cx="17925684" cy="8922867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285381" y="3371906"/>
            <a:ext cx="17154387" cy="29238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ko-KR" altLang="en-US" sz="9200" b="1" dirty="0">
                <a:solidFill>
                  <a:srgbClr val="FFFFF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Caviar Dreams" pitchFamily="34" charset="0"/>
              </a:rPr>
              <a:t>춘천시자원봉사센터 </a:t>
            </a:r>
            <a:endParaRPr lang="en-US" altLang="ko-KR" sz="9200" b="1" dirty="0">
              <a:solidFill>
                <a:srgbClr val="FFFFF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Caviar Dreams" pitchFamily="34" charset="0"/>
            </a:endParaRPr>
          </a:p>
          <a:p>
            <a:pPr algn="ctr"/>
            <a:r>
              <a:rPr lang="ko-KR" altLang="en-US" sz="9200" b="1" dirty="0" err="1">
                <a:solidFill>
                  <a:srgbClr val="FFFFF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Caviar Dreams" pitchFamily="34" charset="0"/>
              </a:rPr>
              <a:t>활동처</a:t>
            </a:r>
            <a:r>
              <a:rPr lang="ko-KR" altLang="en-US" sz="9200" b="1" dirty="0">
                <a:solidFill>
                  <a:srgbClr val="FFFFF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Caviar Dreams" pitchFamily="34" charset="0"/>
              </a:rPr>
              <a:t> 변경 매뉴얼</a:t>
            </a:r>
            <a:endParaRPr lang="en-US" dirty="0">
              <a:latin typeface="한컴 말랑말랑 Bold" panose="020F0803000000000000" pitchFamily="50" charset="-127"/>
              <a:ea typeface="한컴 말랑말랑 Bold" panose="020F0803000000000000" pitchFamily="50" charset="-127"/>
            </a:endParaRPr>
          </a:p>
        </p:txBody>
      </p:sp>
      <p:grpSp>
        <p:nvGrpSpPr>
          <p:cNvPr id="1003" name="그룹 1003"/>
          <p:cNvGrpSpPr/>
          <p:nvPr/>
        </p:nvGrpSpPr>
        <p:grpSpPr>
          <a:xfrm>
            <a:off x="17751279" y="1579976"/>
            <a:ext cx="665121" cy="337672"/>
            <a:chOff x="17751279" y="1579976"/>
            <a:chExt cx="665121" cy="337672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5400000">
              <a:off x="17751279" y="1579976"/>
              <a:ext cx="665121" cy="337672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2997602" y="6803263"/>
            <a:ext cx="11748996" cy="842432"/>
            <a:chOff x="2997602" y="6803263"/>
            <a:chExt cx="11748996" cy="842432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997602" y="6803263"/>
              <a:ext cx="11748996" cy="842432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2552761" y="6944591"/>
            <a:ext cx="1261962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ko-KR" altLang="en-US" sz="3200" dirty="0" err="1"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활동처</a:t>
            </a:r>
            <a:r>
              <a:rPr lang="ko-KR" altLang="en-US" sz="3200" dirty="0"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 변경신청 매뉴얼</a:t>
            </a:r>
            <a:r>
              <a:rPr lang="en-US" altLang="ko-KR" sz="3200" dirty="0"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(</a:t>
            </a:r>
            <a:r>
              <a:rPr lang="ko-KR" altLang="en-US" sz="3200" dirty="0"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변경신청 및 온라인 교육이수</a:t>
            </a:r>
            <a:r>
              <a:rPr lang="en-US" altLang="ko-KR" sz="3200" dirty="0"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)</a:t>
            </a:r>
            <a:endParaRPr lang="en-US" sz="3200" dirty="0">
              <a:latin typeface="한컴 말랑말랑 Bold" panose="020F0803000000000000" pitchFamily="50" charset="-127"/>
              <a:ea typeface="한컴 말랑말랑 Bold" panose="020F0803000000000000" pitchFamily="50" charset="-127"/>
            </a:endParaRPr>
          </a:p>
        </p:txBody>
      </p:sp>
      <p:grpSp>
        <p:nvGrpSpPr>
          <p:cNvPr id="1005" name="그룹 1005"/>
          <p:cNvGrpSpPr/>
          <p:nvPr/>
        </p:nvGrpSpPr>
        <p:grpSpPr>
          <a:xfrm>
            <a:off x="3504280" y="6944751"/>
            <a:ext cx="468175" cy="549070"/>
            <a:chOff x="3504280" y="6944751"/>
            <a:chExt cx="468175" cy="549070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504280" y="6944751"/>
              <a:ext cx="468175" cy="549070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14030400" y="7376148"/>
            <a:ext cx="388335" cy="614864"/>
            <a:chOff x="14030400" y="7376148"/>
            <a:chExt cx="388335" cy="614864"/>
          </a:xfrm>
        </p:grpSpPr>
        <p:pic>
          <p:nvPicPr>
            <p:cNvPr id="23" name="Object 22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030400" y="7376148"/>
              <a:ext cx="388335" cy="614864"/>
            </a:xfrm>
            <a:prstGeom prst="rect">
              <a:avLst/>
            </a:prstGeom>
          </p:spPr>
        </p:pic>
      </p:grpSp>
      <p:sp>
        <p:nvSpPr>
          <p:cNvPr id="4" name="직사각형 3">
            <a:extLst>
              <a:ext uri="{FF2B5EF4-FFF2-40B4-BE49-F238E27FC236}">
                <a16:creationId xmlns:a16="http://schemas.microsoft.com/office/drawing/2014/main" id="{4C4D5F94-C0E9-43D0-B03D-DB2CFAEF9A9A}"/>
              </a:ext>
            </a:extLst>
          </p:cNvPr>
          <p:cNvSpPr/>
          <p:nvPr/>
        </p:nvSpPr>
        <p:spPr>
          <a:xfrm>
            <a:off x="1981200" y="774653"/>
            <a:ext cx="42136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https://www.1365.go.kr/vols/main.do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9E63928D-2CF1-4303-AC8F-BA81B9304AB3}"/>
              </a:ext>
            </a:extLst>
          </p:cNvPr>
          <p:cNvGrpSpPr/>
          <p:nvPr/>
        </p:nvGrpSpPr>
        <p:grpSpPr>
          <a:xfrm>
            <a:off x="-511905" y="-1969"/>
            <a:ext cx="18931626" cy="10349733"/>
            <a:chOff x="-511905" y="-1969"/>
            <a:chExt cx="18931626" cy="10349733"/>
          </a:xfrm>
        </p:grpSpPr>
        <p:grpSp>
          <p:nvGrpSpPr>
            <p:cNvPr id="1001" name="그룹 1001"/>
            <p:cNvGrpSpPr/>
            <p:nvPr/>
          </p:nvGrpSpPr>
          <p:grpSpPr>
            <a:xfrm>
              <a:off x="-111905" y="9416303"/>
              <a:ext cx="17998336" cy="900229"/>
              <a:chOff x="-111905" y="9416303"/>
              <a:chExt cx="17998336" cy="900229"/>
            </a:xfrm>
          </p:grpSpPr>
          <p:pic>
            <p:nvPicPr>
              <p:cNvPr id="3" name="Object 2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-111905" y="9416303"/>
                <a:ext cx="17998336" cy="900229"/>
              </a:xfrm>
              <a:prstGeom prst="rect">
                <a:avLst/>
              </a:prstGeom>
            </p:spPr>
          </p:pic>
        </p:grpSp>
        <p:grpSp>
          <p:nvGrpSpPr>
            <p:cNvPr id="1002" name="그룹 1002"/>
            <p:cNvGrpSpPr/>
            <p:nvPr/>
          </p:nvGrpSpPr>
          <p:grpSpPr>
            <a:xfrm>
              <a:off x="-76200" y="-1969"/>
              <a:ext cx="18356650" cy="10349733"/>
              <a:chOff x="-60826" y="-1969"/>
              <a:chExt cx="18356650" cy="10349733"/>
            </a:xfrm>
          </p:grpSpPr>
          <p:pic>
            <p:nvPicPr>
              <p:cNvPr id="6" name="Object 5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-60826" y="-1969"/>
                <a:ext cx="18356650" cy="10349733"/>
              </a:xfrm>
              <a:prstGeom prst="rect">
                <a:avLst/>
              </a:prstGeom>
            </p:spPr>
          </p:pic>
        </p:grpSp>
        <p:grpSp>
          <p:nvGrpSpPr>
            <p:cNvPr id="1003" name="그룹 1003"/>
            <p:cNvGrpSpPr/>
            <p:nvPr/>
          </p:nvGrpSpPr>
          <p:grpSpPr>
            <a:xfrm>
              <a:off x="-111905" y="9416303"/>
              <a:ext cx="17998336" cy="900229"/>
              <a:chOff x="-111905" y="9416303"/>
              <a:chExt cx="17998336" cy="900229"/>
            </a:xfrm>
          </p:grpSpPr>
          <p:pic>
            <p:nvPicPr>
              <p:cNvPr id="9" name="Object 8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-111905" y="9416303"/>
                <a:ext cx="17998336" cy="900229"/>
              </a:xfrm>
              <a:prstGeom prst="rect">
                <a:avLst/>
              </a:prstGeom>
            </p:spPr>
          </p:pic>
        </p:grpSp>
        <p:sp>
          <p:nvSpPr>
            <p:cNvPr id="11" name="Object 11"/>
            <p:cNvSpPr txBox="1"/>
            <p:nvPr/>
          </p:nvSpPr>
          <p:spPr>
            <a:xfrm>
              <a:off x="2158324" y="802215"/>
              <a:ext cx="10262521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600" dirty="0">
                  <a:solidFill>
                    <a:srgbClr val="3763AE"/>
                  </a:solidFill>
                  <a:latin typeface="한컴 말랑말랑 Bold" panose="020F0803000000000000" pitchFamily="50" charset="-127"/>
                  <a:ea typeface="한컴 말랑말랑 Bold" panose="020F0803000000000000" pitchFamily="50" charset="-127"/>
                  <a:cs typeface="Pretendard Medium" pitchFamily="34" charset="0"/>
                  <a:hlinkClick r:id="rId4"/>
                </a:rPr>
                <a:t>https://www.vcampus.or.kr/main/index.jsp</a:t>
              </a:r>
              <a:endParaRPr lang="en-US" dirty="0">
                <a:latin typeface="한컴 말랑말랑 Bold" panose="020F0803000000000000" pitchFamily="50" charset="-127"/>
                <a:ea typeface="한컴 말랑말랑 Bold" panose="020F0803000000000000" pitchFamily="50" charset="-127"/>
              </a:endParaRPr>
            </a:p>
          </p:txBody>
        </p:sp>
        <p:grpSp>
          <p:nvGrpSpPr>
            <p:cNvPr id="1004" name="그룹 1004"/>
            <p:cNvGrpSpPr/>
            <p:nvPr/>
          </p:nvGrpSpPr>
          <p:grpSpPr>
            <a:xfrm>
              <a:off x="17754600" y="2215028"/>
              <a:ext cx="665121" cy="337672"/>
              <a:chOff x="17751279" y="8092936"/>
              <a:chExt cx="665121" cy="337672"/>
            </a:xfrm>
          </p:grpSpPr>
          <p:pic>
            <p:nvPicPr>
              <p:cNvPr id="13" name="Object 12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 rot="5400000">
                <a:off x="17751279" y="8092936"/>
                <a:ext cx="665121" cy="337672"/>
              </a:xfrm>
              <a:prstGeom prst="rect">
                <a:avLst/>
              </a:prstGeom>
            </p:spPr>
          </p:pic>
        </p:grpSp>
        <p:grpSp>
          <p:nvGrpSpPr>
            <p:cNvPr id="1011" name="그룹 1011"/>
            <p:cNvGrpSpPr/>
            <p:nvPr/>
          </p:nvGrpSpPr>
          <p:grpSpPr>
            <a:xfrm>
              <a:off x="950148" y="9386541"/>
              <a:ext cx="16953715" cy="21429"/>
              <a:chOff x="950148" y="9386541"/>
              <a:chExt cx="16953715" cy="21429"/>
            </a:xfrm>
          </p:grpSpPr>
          <p:pic>
            <p:nvPicPr>
              <p:cNvPr id="39" name="Object 38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950148" y="9386541"/>
                <a:ext cx="16953715" cy="21429"/>
              </a:xfrm>
              <a:prstGeom prst="rect">
                <a:avLst/>
              </a:prstGeom>
            </p:spPr>
          </p:pic>
        </p:grpSp>
        <p:grpSp>
          <p:nvGrpSpPr>
            <p:cNvPr id="1012" name="그룹 1012"/>
            <p:cNvGrpSpPr/>
            <p:nvPr/>
          </p:nvGrpSpPr>
          <p:grpSpPr>
            <a:xfrm>
              <a:off x="-511905" y="9241036"/>
              <a:ext cx="3301590" cy="299076"/>
              <a:chOff x="-511905" y="9241036"/>
              <a:chExt cx="3301590" cy="299076"/>
            </a:xfrm>
          </p:grpSpPr>
          <p:pic>
            <p:nvPicPr>
              <p:cNvPr id="42" name="Object 41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-511905" y="9241036"/>
                <a:ext cx="3301590" cy="299076"/>
              </a:xfrm>
              <a:prstGeom prst="rect">
                <a:avLst/>
              </a:prstGeom>
            </p:spPr>
          </p:pic>
        </p:grpSp>
        <p:sp>
          <p:nvSpPr>
            <p:cNvPr id="44" name="Object 44"/>
            <p:cNvSpPr txBox="1"/>
            <p:nvPr/>
          </p:nvSpPr>
          <p:spPr>
            <a:xfrm>
              <a:off x="1151766" y="9236685"/>
              <a:ext cx="196550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ko-KR" altLang="en-US" sz="1400" dirty="0" err="1">
                  <a:solidFill>
                    <a:srgbClr val="FFFFFF"/>
                  </a:solidFill>
                  <a:latin typeface="한컴 말랑말랑 Bold" panose="020F0803000000000000" pitchFamily="50" charset="-127"/>
                  <a:ea typeface="한컴 말랑말랑 Bold" panose="020F0803000000000000" pitchFamily="50" charset="-127"/>
                  <a:cs typeface="Pretendard" pitchFamily="34" charset="0"/>
                </a:rPr>
                <a:t>바로가기링크</a:t>
              </a:r>
              <a:endParaRPr lang="en-US" dirty="0">
                <a:latin typeface="한컴 말랑말랑 Bold" panose="020F0803000000000000" pitchFamily="50" charset="-127"/>
                <a:ea typeface="한컴 말랑말랑 Bold" panose="020F0803000000000000" pitchFamily="50" charset="-127"/>
              </a:endParaRPr>
            </a:p>
          </p:txBody>
        </p:sp>
        <p:sp>
          <p:nvSpPr>
            <p:cNvPr id="48" name="Object 48"/>
            <p:cNvSpPr txBox="1"/>
            <p:nvPr/>
          </p:nvSpPr>
          <p:spPr>
            <a:xfrm>
              <a:off x="2902557" y="9647227"/>
              <a:ext cx="12480599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ko-KR" altLang="en-US" sz="1600" dirty="0" err="1">
                  <a:solidFill>
                    <a:srgbClr val="3763AE"/>
                  </a:solidFill>
                  <a:latin typeface="한컴 말랑말랑 Bold" panose="020F0803000000000000" pitchFamily="50" charset="-127"/>
                  <a:ea typeface="한컴 말랑말랑 Bold" panose="020F0803000000000000" pitchFamily="50" charset="-127"/>
                  <a:cs typeface="Pretendard Medium" pitchFamily="34" charset="0"/>
                </a:rPr>
                <a:t>바로가기링크</a:t>
              </a:r>
              <a:r>
                <a:rPr lang="ko-KR" altLang="en-US" sz="1600" dirty="0">
                  <a:solidFill>
                    <a:srgbClr val="3763AE"/>
                  </a:solidFill>
                  <a:latin typeface="한컴 말랑말랑 Bold" panose="020F0803000000000000" pitchFamily="50" charset="-127"/>
                  <a:ea typeface="한컴 말랑말랑 Bold" panose="020F0803000000000000" pitchFamily="50" charset="-127"/>
                  <a:cs typeface="Pretendard Medium" pitchFamily="34" charset="0"/>
                </a:rPr>
                <a:t> </a:t>
              </a:r>
              <a:r>
                <a:rPr lang="en-US" altLang="ko-KR" sz="1600" dirty="0">
                  <a:solidFill>
                    <a:srgbClr val="3763AE"/>
                  </a:solidFill>
                  <a:latin typeface="한컴 말랑말랑 Bold" panose="020F0803000000000000" pitchFamily="50" charset="-127"/>
                  <a:ea typeface="한컴 말랑말랑 Bold" panose="020F0803000000000000" pitchFamily="50" charset="-127"/>
                  <a:cs typeface="Pretendard Medium" pitchFamily="34" charset="0"/>
                </a:rPr>
                <a:t>: </a:t>
              </a:r>
              <a:r>
                <a:rPr lang="en-US" altLang="ko-KR" sz="1600" dirty="0">
                  <a:solidFill>
                    <a:srgbClr val="3763AE"/>
                  </a:solidFill>
                  <a:latin typeface="한컴 말랑말랑 Bold" panose="020F0803000000000000" pitchFamily="50" charset="-127"/>
                  <a:ea typeface="한컴 말랑말랑 Bold" panose="020F0803000000000000" pitchFamily="50" charset="-127"/>
                  <a:cs typeface="Pretendard Medium" pitchFamily="34" charset="0"/>
                  <a:hlinkClick r:id="rId4"/>
                </a:rPr>
                <a:t>https://www.vcampus.or.kr/main/index.jsp</a:t>
              </a:r>
              <a:endParaRPr lang="en-US" altLang="ko-KR" sz="1600" dirty="0">
                <a:solidFill>
                  <a:srgbClr val="3763AE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Pretendard Medium" pitchFamily="34" charset="0"/>
              </a:endParaRPr>
            </a:p>
          </p:txBody>
        </p:sp>
      </p:grpSp>
      <p:pic>
        <p:nvPicPr>
          <p:cNvPr id="4" name="그림 3">
            <a:extLst>
              <a:ext uri="{FF2B5EF4-FFF2-40B4-BE49-F238E27FC236}">
                <a16:creationId xmlns:a16="http://schemas.microsoft.com/office/drawing/2014/main" id="{0841237E-9FF3-4BE7-871D-2C8B9A9AE8C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34518" y="2199398"/>
            <a:ext cx="14041810" cy="6706536"/>
          </a:xfrm>
          <a:prstGeom prst="rect">
            <a:avLst/>
          </a:prstGeom>
        </p:spPr>
      </p:pic>
      <p:sp>
        <p:nvSpPr>
          <p:cNvPr id="19" name="직사각형 18">
            <a:extLst>
              <a:ext uri="{FF2B5EF4-FFF2-40B4-BE49-F238E27FC236}">
                <a16:creationId xmlns:a16="http://schemas.microsoft.com/office/drawing/2014/main" id="{02C263E2-863F-4E56-A9BD-40F909DC5D47}"/>
              </a:ext>
            </a:extLst>
          </p:cNvPr>
          <p:cNvSpPr/>
          <p:nvPr/>
        </p:nvSpPr>
        <p:spPr>
          <a:xfrm>
            <a:off x="7940249" y="3464122"/>
            <a:ext cx="1727610" cy="30777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2800" dirty="0">
              <a:solidFill>
                <a:schemeClr val="tx1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</a:endParaRPr>
          </a:p>
        </p:txBody>
      </p:sp>
      <p:cxnSp>
        <p:nvCxnSpPr>
          <p:cNvPr id="20" name="직선 화살표 연결선 19">
            <a:extLst>
              <a:ext uri="{FF2B5EF4-FFF2-40B4-BE49-F238E27FC236}">
                <a16:creationId xmlns:a16="http://schemas.microsoft.com/office/drawing/2014/main" id="{3BCC5E06-708F-4053-AE03-68FC479783DE}"/>
              </a:ext>
            </a:extLst>
          </p:cNvPr>
          <p:cNvCxnSpPr>
            <a:cxnSpLocks/>
          </p:cNvCxnSpPr>
          <p:nvPr/>
        </p:nvCxnSpPr>
        <p:spPr>
          <a:xfrm flipH="1">
            <a:off x="9732881" y="3429455"/>
            <a:ext cx="438100" cy="11086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A4A734C8-E8AE-43ED-A3B7-C412F5237DB9}"/>
              </a:ext>
            </a:extLst>
          </p:cNvPr>
          <p:cNvSpPr/>
          <p:nvPr/>
        </p:nvSpPr>
        <p:spPr>
          <a:xfrm>
            <a:off x="10287000" y="2968822"/>
            <a:ext cx="1600200" cy="6651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클릭</a:t>
            </a:r>
          </a:p>
        </p:txBody>
      </p:sp>
    </p:spTree>
    <p:extLst>
      <p:ext uri="{BB962C8B-B14F-4D97-AF65-F5344CB8AC3E}">
        <p14:creationId xmlns:p14="http://schemas.microsoft.com/office/powerpoint/2010/main" val="20713638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9E63928D-2CF1-4303-AC8F-BA81B9304AB3}"/>
              </a:ext>
            </a:extLst>
          </p:cNvPr>
          <p:cNvGrpSpPr/>
          <p:nvPr/>
        </p:nvGrpSpPr>
        <p:grpSpPr>
          <a:xfrm>
            <a:off x="-511905" y="-1969"/>
            <a:ext cx="18931626" cy="10349733"/>
            <a:chOff x="-511905" y="-1969"/>
            <a:chExt cx="18931626" cy="10349733"/>
          </a:xfrm>
        </p:grpSpPr>
        <p:grpSp>
          <p:nvGrpSpPr>
            <p:cNvPr id="1001" name="그룹 1001"/>
            <p:cNvGrpSpPr/>
            <p:nvPr/>
          </p:nvGrpSpPr>
          <p:grpSpPr>
            <a:xfrm>
              <a:off x="-111905" y="9416303"/>
              <a:ext cx="17998336" cy="900229"/>
              <a:chOff x="-111905" y="9416303"/>
              <a:chExt cx="17998336" cy="900229"/>
            </a:xfrm>
          </p:grpSpPr>
          <p:pic>
            <p:nvPicPr>
              <p:cNvPr id="3" name="Object 2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-111905" y="9416303"/>
                <a:ext cx="17998336" cy="900229"/>
              </a:xfrm>
              <a:prstGeom prst="rect">
                <a:avLst/>
              </a:prstGeom>
            </p:spPr>
          </p:pic>
        </p:grpSp>
        <p:grpSp>
          <p:nvGrpSpPr>
            <p:cNvPr id="1002" name="그룹 1002"/>
            <p:cNvGrpSpPr/>
            <p:nvPr/>
          </p:nvGrpSpPr>
          <p:grpSpPr>
            <a:xfrm>
              <a:off x="-76200" y="-1969"/>
              <a:ext cx="18356650" cy="10349733"/>
              <a:chOff x="-60826" y="-1969"/>
              <a:chExt cx="18356650" cy="10349733"/>
            </a:xfrm>
          </p:grpSpPr>
          <p:pic>
            <p:nvPicPr>
              <p:cNvPr id="6" name="Object 5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-60826" y="-1969"/>
                <a:ext cx="18356650" cy="10349733"/>
              </a:xfrm>
              <a:prstGeom prst="rect">
                <a:avLst/>
              </a:prstGeom>
            </p:spPr>
          </p:pic>
        </p:grpSp>
        <p:grpSp>
          <p:nvGrpSpPr>
            <p:cNvPr id="1003" name="그룹 1003"/>
            <p:cNvGrpSpPr/>
            <p:nvPr/>
          </p:nvGrpSpPr>
          <p:grpSpPr>
            <a:xfrm>
              <a:off x="-111905" y="9416303"/>
              <a:ext cx="17998336" cy="900229"/>
              <a:chOff x="-111905" y="9416303"/>
              <a:chExt cx="17998336" cy="900229"/>
            </a:xfrm>
          </p:grpSpPr>
          <p:pic>
            <p:nvPicPr>
              <p:cNvPr id="9" name="Object 8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-111905" y="9416303"/>
                <a:ext cx="17998336" cy="900229"/>
              </a:xfrm>
              <a:prstGeom prst="rect">
                <a:avLst/>
              </a:prstGeom>
            </p:spPr>
          </p:pic>
        </p:grpSp>
        <p:sp>
          <p:nvSpPr>
            <p:cNvPr id="11" name="Object 11"/>
            <p:cNvSpPr txBox="1"/>
            <p:nvPr/>
          </p:nvSpPr>
          <p:spPr>
            <a:xfrm>
              <a:off x="2158324" y="802215"/>
              <a:ext cx="10262521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600" dirty="0">
                  <a:solidFill>
                    <a:srgbClr val="3763AE"/>
                  </a:solidFill>
                  <a:latin typeface="한컴 말랑말랑 Bold" panose="020F0803000000000000" pitchFamily="50" charset="-127"/>
                  <a:ea typeface="한컴 말랑말랑 Bold" panose="020F0803000000000000" pitchFamily="50" charset="-127"/>
                  <a:cs typeface="Pretendard Medium" pitchFamily="34" charset="0"/>
                  <a:hlinkClick r:id="rId4"/>
                </a:rPr>
                <a:t>https://www.vcampus.or.kr/main/index.jsp</a:t>
              </a:r>
              <a:endParaRPr lang="en-US" dirty="0">
                <a:latin typeface="한컴 말랑말랑 Bold" panose="020F0803000000000000" pitchFamily="50" charset="-127"/>
                <a:ea typeface="한컴 말랑말랑 Bold" panose="020F0803000000000000" pitchFamily="50" charset="-127"/>
              </a:endParaRPr>
            </a:p>
          </p:txBody>
        </p:sp>
        <p:grpSp>
          <p:nvGrpSpPr>
            <p:cNvPr id="1004" name="그룹 1004"/>
            <p:cNvGrpSpPr/>
            <p:nvPr/>
          </p:nvGrpSpPr>
          <p:grpSpPr>
            <a:xfrm>
              <a:off x="17754600" y="2215028"/>
              <a:ext cx="665121" cy="337672"/>
              <a:chOff x="17751279" y="8092936"/>
              <a:chExt cx="665121" cy="337672"/>
            </a:xfrm>
          </p:grpSpPr>
          <p:pic>
            <p:nvPicPr>
              <p:cNvPr id="13" name="Object 12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 rot="5400000">
                <a:off x="17751279" y="8092936"/>
                <a:ext cx="665121" cy="337672"/>
              </a:xfrm>
              <a:prstGeom prst="rect">
                <a:avLst/>
              </a:prstGeom>
            </p:spPr>
          </p:pic>
        </p:grpSp>
        <p:grpSp>
          <p:nvGrpSpPr>
            <p:cNvPr id="1011" name="그룹 1011"/>
            <p:cNvGrpSpPr/>
            <p:nvPr/>
          </p:nvGrpSpPr>
          <p:grpSpPr>
            <a:xfrm>
              <a:off x="950148" y="9386541"/>
              <a:ext cx="16953715" cy="21429"/>
              <a:chOff x="950148" y="9386541"/>
              <a:chExt cx="16953715" cy="21429"/>
            </a:xfrm>
          </p:grpSpPr>
          <p:pic>
            <p:nvPicPr>
              <p:cNvPr id="39" name="Object 38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950148" y="9386541"/>
                <a:ext cx="16953715" cy="21429"/>
              </a:xfrm>
              <a:prstGeom prst="rect">
                <a:avLst/>
              </a:prstGeom>
            </p:spPr>
          </p:pic>
        </p:grpSp>
        <p:grpSp>
          <p:nvGrpSpPr>
            <p:cNvPr id="1012" name="그룹 1012"/>
            <p:cNvGrpSpPr/>
            <p:nvPr/>
          </p:nvGrpSpPr>
          <p:grpSpPr>
            <a:xfrm>
              <a:off x="-511905" y="9241036"/>
              <a:ext cx="3301590" cy="299076"/>
              <a:chOff x="-511905" y="9241036"/>
              <a:chExt cx="3301590" cy="299076"/>
            </a:xfrm>
          </p:grpSpPr>
          <p:pic>
            <p:nvPicPr>
              <p:cNvPr id="42" name="Object 41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-511905" y="9241036"/>
                <a:ext cx="3301590" cy="299076"/>
              </a:xfrm>
              <a:prstGeom prst="rect">
                <a:avLst/>
              </a:prstGeom>
            </p:spPr>
          </p:pic>
        </p:grpSp>
        <p:sp>
          <p:nvSpPr>
            <p:cNvPr id="44" name="Object 44"/>
            <p:cNvSpPr txBox="1"/>
            <p:nvPr/>
          </p:nvSpPr>
          <p:spPr>
            <a:xfrm>
              <a:off x="1151766" y="9236685"/>
              <a:ext cx="196550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ko-KR" altLang="en-US" sz="1400" dirty="0" err="1">
                  <a:solidFill>
                    <a:srgbClr val="FFFFFF"/>
                  </a:solidFill>
                  <a:latin typeface="한컴 말랑말랑 Bold" panose="020F0803000000000000" pitchFamily="50" charset="-127"/>
                  <a:ea typeface="한컴 말랑말랑 Bold" panose="020F0803000000000000" pitchFamily="50" charset="-127"/>
                  <a:cs typeface="Pretendard" pitchFamily="34" charset="0"/>
                </a:rPr>
                <a:t>바로가기링크</a:t>
              </a:r>
              <a:endParaRPr lang="en-US" dirty="0">
                <a:latin typeface="한컴 말랑말랑 Bold" panose="020F0803000000000000" pitchFamily="50" charset="-127"/>
                <a:ea typeface="한컴 말랑말랑 Bold" panose="020F0803000000000000" pitchFamily="50" charset="-127"/>
              </a:endParaRPr>
            </a:p>
          </p:txBody>
        </p:sp>
        <p:sp>
          <p:nvSpPr>
            <p:cNvPr id="48" name="Object 48"/>
            <p:cNvSpPr txBox="1"/>
            <p:nvPr/>
          </p:nvSpPr>
          <p:spPr>
            <a:xfrm>
              <a:off x="2902557" y="9647227"/>
              <a:ext cx="12480599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ko-KR" altLang="en-US" sz="1600" dirty="0" err="1">
                  <a:solidFill>
                    <a:srgbClr val="3763AE"/>
                  </a:solidFill>
                  <a:latin typeface="한컴 말랑말랑 Bold" panose="020F0803000000000000" pitchFamily="50" charset="-127"/>
                  <a:ea typeface="한컴 말랑말랑 Bold" panose="020F0803000000000000" pitchFamily="50" charset="-127"/>
                  <a:cs typeface="Pretendard Medium" pitchFamily="34" charset="0"/>
                </a:rPr>
                <a:t>바로가기링크</a:t>
              </a:r>
              <a:r>
                <a:rPr lang="ko-KR" altLang="en-US" sz="1600" dirty="0">
                  <a:solidFill>
                    <a:srgbClr val="3763AE"/>
                  </a:solidFill>
                  <a:latin typeface="한컴 말랑말랑 Bold" panose="020F0803000000000000" pitchFamily="50" charset="-127"/>
                  <a:ea typeface="한컴 말랑말랑 Bold" panose="020F0803000000000000" pitchFamily="50" charset="-127"/>
                  <a:cs typeface="Pretendard Medium" pitchFamily="34" charset="0"/>
                </a:rPr>
                <a:t> </a:t>
              </a:r>
              <a:r>
                <a:rPr lang="en-US" altLang="ko-KR" sz="1600" dirty="0">
                  <a:solidFill>
                    <a:srgbClr val="3763AE"/>
                  </a:solidFill>
                  <a:latin typeface="한컴 말랑말랑 Bold" panose="020F0803000000000000" pitchFamily="50" charset="-127"/>
                  <a:ea typeface="한컴 말랑말랑 Bold" panose="020F0803000000000000" pitchFamily="50" charset="-127"/>
                  <a:cs typeface="Pretendard Medium" pitchFamily="34" charset="0"/>
                </a:rPr>
                <a:t>: </a:t>
              </a:r>
              <a:r>
                <a:rPr lang="en-US" altLang="ko-KR" sz="1600" dirty="0">
                  <a:solidFill>
                    <a:srgbClr val="3763AE"/>
                  </a:solidFill>
                  <a:latin typeface="한컴 말랑말랑 Bold" panose="020F0803000000000000" pitchFamily="50" charset="-127"/>
                  <a:ea typeface="한컴 말랑말랑 Bold" panose="020F0803000000000000" pitchFamily="50" charset="-127"/>
                  <a:cs typeface="Pretendard Medium" pitchFamily="34" charset="0"/>
                  <a:hlinkClick r:id="rId4"/>
                </a:rPr>
                <a:t>https://www.vcampus.or.kr/main/index.jsp</a:t>
              </a:r>
              <a:endParaRPr lang="en-US" altLang="ko-KR" sz="1600" dirty="0">
                <a:solidFill>
                  <a:srgbClr val="3763AE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Pretendard Medium" pitchFamily="34" charset="0"/>
              </a:endParaRPr>
            </a:p>
          </p:txBody>
        </p:sp>
      </p:grpSp>
      <p:pic>
        <p:nvPicPr>
          <p:cNvPr id="4" name="그림 3">
            <a:extLst>
              <a:ext uri="{FF2B5EF4-FFF2-40B4-BE49-F238E27FC236}">
                <a16:creationId xmlns:a16="http://schemas.microsoft.com/office/drawing/2014/main" id="{A310A2FE-EA22-44A2-9257-88D5348F2F9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5800" y="2383864"/>
            <a:ext cx="12184175" cy="5992061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9066E47D-EBCA-42C5-97BE-BEC9B40F9C4F}"/>
              </a:ext>
            </a:extLst>
          </p:cNvPr>
          <p:cNvSpPr/>
          <p:nvPr/>
        </p:nvSpPr>
        <p:spPr>
          <a:xfrm>
            <a:off x="1905000" y="4348158"/>
            <a:ext cx="9906000" cy="376714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한컴 말랑말랑 Bold" panose="020F0803000000000000" pitchFamily="50" charset="-127"/>
              <a:ea typeface="한컴 말랑말랑 Bold" panose="020F0803000000000000" pitchFamily="50" charset="-127"/>
            </a:endParaRP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C2EA0364-52ED-4CC6-A79F-E66AFB15EC90}"/>
              </a:ext>
            </a:extLst>
          </p:cNvPr>
          <p:cNvSpPr/>
          <p:nvPr/>
        </p:nvSpPr>
        <p:spPr>
          <a:xfrm>
            <a:off x="11950455" y="4387627"/>
            <a:ext cx="622545" cy="5058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2800" dirty="0">
              <a:solidFill>
                <a:schemeClr val="tx1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</a:endParaRPr>
          </a:p>
        </p:txBody>
      </p:sp>
      <p:cxnSp>
        <p:nvCxnSpPr>
          <p:cNvPr id="22" name="직선 화살표 연결선 21">
            <a:extLst>
              <a:ext uri="{FF2B5EF4-FFF2-40B4-BE49-F238E27FC236}">
                <a16:creationId xmlns:a16="http://schemas.microsoft.com/office/drawing/2014/main" id="{21B87CA2-2A4A-4B85-BB9B-FDB51095227E}"/>
              </a:ext>
            </a:extLst>
          </p:cNvPr>
          <p:cNvCxnSpPr>
            <a:cxnSpLocks/>
          </p:cNvCxnSpPr>
          <p:nvPr/>
        </p:nvCxnSpPr>
        <p:spPr>
          <a:xfrm flipH="1">
            <a:off x="12649200" y="4352961"/>
            <a:ext cx="438100" cy="11086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8C6FA7B5-3C03-47C2-AB46-90B74A7E9A4E}"/>
              </a:ext>
            </a:extLst>
          </p:cNvPr>
          <p:cNvSpPr/>
          <p:nvPr/>
        </p:nvSpPr>
        <p:spPr>
          <a:xfrm>
            <a:off x="13203319" y="3892328"/>
            <a:ext cx="1600200" cy="6651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해당 과목 수료증 발급</a:t>
            </a:r>
          </a:p>
        </p:txBody>
      </p:sp>
    </p:spTree>
    <p:extLst>
      <p:ext uri="{BB962C8B-B14F-4D97-AF65-F5344CB8AC3E}">
        <p14:creationId xmlns:p14="http://schemas.microsoft.com/office/powerpoint/2010/main" val="34570206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9E63928D-2CF1-4303-AC8F-BA81B9304AB3}"/>
              </a:ext>
            </a:extLst>
          </p:cNvPr>
          <p:cNvGrpSpPr/>
          <p:nvPr/>
        </p:nvGrpSpPr>
        <p:grpSpPr>
          <a:xfrm>
            <a:off x="-511905" y="-1969"/>
            <a:ext cx="18792355" cy="10349733"/>
            <a:chOff x="-511905" y="-1969"/>
            <a:chExt cx="18792355" cy="10349733"/>
          </a:xfrm>
        </p:grpSpPr>
        <p:grpSp>
          <p:nvGrpSpPr>
            <p:cNvPr id="1001" name="그룹 1001"/>
            <p:cNvGrpSpPr/>
            <p:nvPr/>
          </p:nvGrpSpPr>
          <p:grpSpPr>
            <a:xfrm>
              <a:off x="-111905" y="9416303"/>
              <a:ext cx="17998336" cy="900229"/>
              <a:chOff x="-111905" y="9416303"/>
              <a:chExt cx="17998336" cy="900229"/>
            </a:xfrm>
          </p:grpSpPr>
          <p:pic>
            <p:nvPicPr>
              <p:cNvPr id="3" name="Object 2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-111905" y="9416303"/>
                <a:ext cx="17998336" cy="900229"/>
              </a:xfrm>
              <a:prstGeom prst="rect">
                <a:avLst/>
              </a:prstGeom>
            </p:spPr>
          </p:pic>
        </p:grpSp>
        <p:grpSp>
          <p:nvGrpSpPr>
            <p:cNvPr id="1002" name="그룹 1002"/>
            <p:cNvGrpSpPr/>
            <p:nvPr/>
          </p:nvGrpSpPr>
          <p:grpSpPr>
            <a:xfrm>
              <a:off x="-76200" y="-1969"/>
              <a:ext cx="18356650" cy="10349733"/>
              <a:chOff x="-60826" y="-1969"/>
              <a:chExt cx="18356650" cy="10349733"/>
            </a:xfrm>
          </p:grpSpPr>
          <p:pic>
            <p:nvPicPr>
              <p:cNvPr id="6" name="Object 5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-60826" y="-1969"/>
                <a:ext cx="18356650" cy="10349733"/>
              </a:xfrm>
              <a:prstGeom prst="rect">
                <a:avLst/>
              </a:prstGeom>
            </p:spPr>
          </p:pic>
        </p:grpSp>
        <p:grpSp>
          <p:nvGrpSpPr>
            <p:cNvPr id="1003" name="그룹 1003"/>
            <p:cNvGrpSpPr/>
            <p:nvPr/>
          </p:nvGrpSpPr>
          <p:grpSpPr>
            <a:xfrm>
              <a:off x="-111905" y="9416303"/>
              <a:ext cx="17998336" cy="900229"/>
              <a:chOff x="-111905" y="9416303"/>
              <a:chExt cx="17998336" cy="900229"/>
            </a:xfrm>
          </p:grpSpPr>
          <p:pic>
            <p:nvPicPr>
              <p:cNvPr id="9" name="Object 8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-111905" y="9416303"/>
                <a:ext cx="17998336" cy="900229"/>
              </a:xfrm>
              <a:prstGeom prst="rect">
                <a:avLst/>
              </a:prstGeom>
            </p:spPr>
          </p:pic>
        </p:grpSp>
        <p:sp>
          <p:nvSpPr>
            <p:cNvPr id="11" name="Object 11"/>
            <p:cNvSpPr txBox="1"/>
            <p:nvPr/>
          </p:nvSpPr>
          <p:spPr>
            <a:xfrm>
              <a:off x="2158324" y="802215"/>
              <a:ext cx="10262521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600" dirty="0">
                  <a:solidFill>
                    <a:srgbClr val="3763AE"/>
                  </a:solidFill>
                  <a:latin typeface="한컴 말랑말랑 Bold" panose="020F0803000000000000" pitchFamily="50" charset="-127"/>
                  <a:ea typeface="한컴 말랑말랑 Bold" panose="020F0803000000000000" pitchFamily="50" charset="-127"/>
                  <a:cs typeface="Pretendard Medium" pitchFamily="34" charset="0"/>
                  <a:hlinkClick r:id="rId4"/>
                </a:rPr>
                <a:t>https://www.vcampus.or.kr/main/index.jsp</a:t>
              </a:r>
              <a:endParaRPr lang="en-US" dirty="0">
                <a:latin typeface="한컴 말랑말랑 Bold" panose="020F0803000000000000" pitchFamily="50" charset="-127"/>
                <a:ea typeface="한컴 말랑말랑 Bold" panose="020F0803000000000000" pitchFamily="50" charset="-127"/>
              </a:endParaRPr>
            </a:p>
          </p:txBody>
        </p:sp>
        <p:grpSp>
          <p:nvGrpSpPr>
            <p:cNvPr id="1004" name="그룹 1004"/>
            <p:cNvGrpSpPr/>
            <p:nvPr/>
          </p:nvGrpSpPr>
          <p:grpSpPr>
            <a:xfrm>
              <a:off x="17918325" y="2051303"/>
              <a:ext cx="337672" cy="665121"/>
              <a:chOff x="17915004" y="7929211"/>
              <a:chExt cx="337672" cy="665121"/>
            </a:xfrm>
          </p:grpSpPr>
          <p:pic>
            <p:nvPicPr>
              <p:cNvPr id="13" name="Object 12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 rot="5400000">
                <a:off x="17751279" y="8092936"/>
                <a:ext cx="665121" cy="337672"/>
              </a:xfrm>
              <a:prstGeom prst="rect">
                <a:avLst/>
              </a:prstGeom>
            </p:spPr>
          </p:pic>
        </p:grpSp>
        <p:grpSp>
          <p:nvGrpSpPr>
            <p:cNvPr id="1011" name="그룹 1011"/>
            <p:cNvGrpSpPr/>
            <p:nvPr/>
          </p:nvGrpSpPr>
          <p:grpSpPr>
            <a:xfrm>
              <a:off x="950148" y="9386541"/>
              <a:ext cx="16953715" cy="21429"/>
              <a:chOff x="950148" y="9386541"/>
              <a:chExt cx="16953715" cy="21429"/>
            </a:xfrm>
          </p:grpSpPr>
          <p:pic>
            <p:nvPicPr>
              <p:cNvPr id="39" name="Object 38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950148" y="9386541"/>
                <a:ext cx="16953715" cy="21429"/>
              </a:xfrm>
              <a:prstGeom prst="rect">
                <a:avLst/>
              </a:prstGeom>
            </p:spPr>
          </p:pic>
        </p:grpSp>
        <p:grpSp>
          <p:nvGrpSpPr>
            <p:cNvPr id="1012" name="그룹 1012"/>
            <p:cNvGrpSpPr/>
            <p:nvPr/>
          </p:nvGrpSpPr>
          <p:grpSpPr>
            <a:xfrm>
              <a:off x="-511905" y="9241036"/>
              <a:ext cx="3301590" cy="299076"/>
              <a:chOff x="-511905" y="9241036"/>
              <a:chExt cx="3301590" cy="299076"/>
            </a:xfrm>
          </p:grpSpPr>
          <p:pic>
            <p:nvPicPr>
              <p:cNvPr id="42" name="Object 41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-511905" y="9241036"/>
                <a:ext cx="3301590" cy="299076"/>
              </a:xfrm>
              <a:prstGeom prst="rect">
                <a:avLst/>
              </a:prstGeom>
            </p:spPr>
          </p:pic>
        </p:grpSp>
        <p:sp>
          <p:nvSpPr>
            <p:cNvPr id="44" name="Object 44"/>
            <p:cNvSpPr txBox="1"/>
            <p:nvPr/>
          </p:nvSpPr>
          <p:spPr>
            <a:xfrm>
              <a:off x="1151766" y="9236685"/>
              <a:ext cx="196550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ko-KR" altLang="en-US" sz="1400" dirty="0" err="1">
                  <a:solidFill>
                    <a:srgbClr val="FFFFFF"/>
                  </a:solidFill>
                  <a:latin typeface="한컴 말랑말랑 Bold" panose="020F0803000000000000" pitchFamily="50" charset="-127"/>
                  <a:ea typeface="한컴 말랑말랑 Bold" panose="020F0803000000000000" pitchFamily="50" charset="-127"/>
                  <a:cs typeface="Pretendard" pitchFamily="34" charset="0"/>
                </a:rPr>
                <a:t>바로가기링크</a:t>
              </a:r>
              <a:endParaRPr lang="en-US" dirty="0">
                <a:latin typeface="한컴 말랑말랑 Bold" panose="020F0803000000000000" pitchFamily="50" charset="-127"/>
                <a:ea typeface="한컴 말랑말랑 Bold" panose="020F0803000000000000" pitchFamily="50" charset="-127"/>
              </a:endParaRPr>
            </a:p>
          </p:txBody>
        </p:sp>
        <p:sp>
          <p:nvSpPr>
            <p:cNvPr id="48" name="Object 48"/>
            <p:cNvSpPr txBox="1"/>
            <p:nvPr/>
          </p:nvSpPr>
          <p:spPr>
            <a:xfrm>
              <a:off x="2902557" y="9647227"/>
              <a:ext cx="12480599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ko-KR" altLang="en-US" sz="1600" dirty="0" err="1">
                  <a:solidFill>
                    <a:srgbClr val="3763AE"/>
                  </a:solidFill>
                  <a:latin typeface="한컴 말랑말랑 Bold" panose="020F0803000000000000" pitchFamily="50" charset="-127"/>
                  <a:ea typeface="한컴 말랑말랑 Bold" panose="020F0803000000000000" pitchFamily="50" charset="-127"/>
                  <a:cs typeface="Pretendard Medium" pitchFamily="34" charset="0"/>
                </a:rPr>
                <a:t>바로가기링크</a:t>
              </a:r>
              <a:r>
                <a:rPr lang="ko-KR" altLang="en-US" sz="1600" dirty="0">
                  <a:solidFill>
                    <a:srgbClr val="3763AE"/>
                  </a:solidFill>
                  <a:latin typeface="한컴 말랑말랑 Bold" panose="020F0803000000000000" pitchFamily="50" charset="-127"/>
                  <a:ea typeface="한컴 말랑말랑 Bold" panose="020F0803000000000000" pitchFamily="50" charset="-127"/>
                  <a:cs typeface="Pretendard Medium" pitchFamily="34" charset="0"/>
                </a:rPr>
                <a:t> </a:t>
              </a:r>
              <a:r>
                <a:rPr lang="en-US" altLang="ko-KR" sz="1600" dirty="0">
                  <a:solidFill>
                    <a:srgbClr val="3763AE"/>
                  </a:solidFill>
                  <a:latin typeface="한컴 말랑말랑 Bold" panose="020F0803000000000000" pitchFamily="50" charset="-127"/>
                  <a:ea typeface="한컴 말랑말랑 Bold" panose="020F0803000000000000" pitchFamily="50" charset="-127"/>
                  <a:cs typeface="Pretendard Medium" pitchFamily="34" charset="0"/>
                </a:rPr>
                <a:t>: </a:t>
              </a:r>
              <a:r>
                <a:rPr lang="en-US" altLang="ko-KR" sz="1600" dirty="0">
                  <a:solidFill>
                    <a:srgbClr val="3763AE"/>
                  </a:solidFill>
                  <a:latin typeface="한컴 말랑말랑 Bold" panose="020F0803000000000000" pitchFamily="50" charset="-127"/>
                  <a:ea typeface="한컴 말랑말랑 Bold" panose="020F0803000000000000" pitchFamily="50" charset="-127"/>
                  <a:cs typeface="Pretendard Medium" pitchFamily="34" charset="0"/>
                  <a:hlinkClick r:id="rId4"/>
                </a:rPr>
                <a:t>https://www.vcampus.or.kr/main/index.jsp</a:t>
              </a:r>
              <a:endParaRPr lang="en-US" altLang="ko-KR" sz="1600" dirty="0">
                <a:solidFill>
                  <a:srgbClr val="3763AE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Pretendard Medium" pitchFamily="34" charset="0"/>
              </a:endParaRPr>
            </a:p>
          </p:txBody>
        </p:sp>
      </p:grpSp>
      <p:pic>
        <p:nvPicPr>
          <p:cNvPr id="7" name="그림 6">
            <a:extLst>
              <a:ext uri="{FF2B5EF4-FFF2-40B4-BE49-F238E27FC236}">
                <a16:creationId xmlns:a16="http://schemas.microsoft.com/office/drawing/2014/main" id="{8E34063A-6660-467D-B123-93212B591A6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58324" y="1756454"/>
            <a:ext cx="5034410" cy="6979352"/>
          </a:xfrm>
          <a:prstGeom prst="rect">
            <a:avLst/>
          </a:prstGeom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B5D88E70-CC31-4539-9015-8FF4969D039E}"/>
              </a:ext>
            </a:extLst>
          </p:cNvPr>
          <p:cNvSpPr/>
          <p:nvPr/>
        </p:nvSpPr>
        <p:spPr>
          <a:xfrm>
            <a:off x="3886200" y="4381500"/>
            <a:ext cx="1219200" cy="16431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한컴 말랑말랑 Bold" panose="020F0803000000000000" pitchFamily="50" charset="-127"/>
              <a:ea typeface="한컴 말랑말랑 Bold" panose="020F0803000000000000" pitchFamily="50" charset="-127"/>
            </a:endParaRPr>
          </a:p>
        </p:txBody>
      </p:sp>
      <p:pic>
        <p:nvPicPr>
          <p:cNvPr id="25" name="그림 24">
            <a:extLst>
              <a:ext uri="{FF2B5EF4-FFF2-40B4-BE49-F238E27FC236}">
                <a16:creationId xmlns:a16="http://schemas.microsoft.com/office/drawing/2014/main" id="{C1BB4287-2076-4B0B-ADCD-D24A81FDBED9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r="52941"/>
          <a:stretch/>
        </p:blipFill>
        <p:spPr>
          <a:xfrm>
            <a:off x="7775283" y="1840369"/>
            <a:ext cx="7315200" cy="2397529"/>
          </a:xfrm>
          <a:prstGeom prst="rect">
            <a:avLst/>
          </a:prstGeom>
        </p:spPr>
      </p:pic>
      <p:sp>
        <p:nvSpPr>
          <p:cNvPr id="26" name="직사각형 25">
            <a:extLst>
              <a:ext uri="{FF2B5EF4-FFF2-40B4-BE49-F238E27FC236}">
                <a16:creationId xmlns:a16="http://schemas.microsoft.com/office/drawing/2014/main" id="{1C239DC8-C79E-40B3-931F-6985E8FAE288}"/>
              </a:ext>
            </a:extLst>
          </p:cNvPr>
          <p:cNvSpPr/>
          <p:nvPr/>
        </p:nvSpPr>
        <p:spPr>
          <a:xfrm>
            <a:off x="8077199" y="4732108"/>
            <a:ext cx="8229598" cy="17012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AutoNum type="arabicPeriod"/>
            </a:pPr>
            <a:r>
              <a:rPr lang="ko-KR" altLang="en-US" sz="2800" dirty="0">
                <a:solidFill>
                  <a:schemeClr val="tx1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수료증 메일발송</a:t>
            </a:r>
            <a:endParaRPr lang="en-US" altLang="ko-KR" sz="2800" dirty="0">
              <a:solidFill>
                <a:schemeClr val="tx1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</a:endParaRPr>
          </a:p>
          <a:p>
            <a:r>
              <a:rPr lang="en-US" altLang="ko-KR" sz="2800" dirty="0">
                <a:solidFill>
                  <a:schemeClr val="tx1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2. </a:t>
            </a:r>
            <a:r>
              <a:rPr lang="ko-KR" altLang="en-US" sz="2800" dirty="0">
                <a:solidFill>
                  <a:schemeClr val="tx1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파일명</a:t>
            </a:r>
            <a:r>
              <a:rPr lang="en-US" altLang="ko-KR" sz="2800" dirty="0">
                <a:solidFill>
                  <a:schemeClr val="tx1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: (</a:t>
            </a:r>
            <a:r>
              <a:rPr lang="ko-KR" altLang="en-US" sz="2800" dirty="0" err="1">
                <a:solidFill>
                  <a:schemeClr val="tx1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수요처명</a:t>
            </a:r>
            <a:r>
              <a:rPr lang="en-US" altLang="ko-KR" sz="2800" dirty="0">
                <a:solidFill>
                  <a:schemeClr val="tx1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_</a:t>
            </a:r>
            <a:r>
              <a:rPr lang="ko-KR" altLang="en-US" sz="2800" dirty="0">
                <a:solidFill>
                  <a:schemeClr val="tx1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이름</a:t>
            </a:r>
            <a:r>
              <a:rPr lang="en-US" altLang="ko-KR" sz="2800" dirty="0">
                <a:solidFill>
                  <a:schemeClr val="tx1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) </a:t>
            </a:r>
            <a:r>
              <a:rPr lang="ko-KR" altLang="en-US" sz="2800" dirty="0">
                <a:solidFill>
                  <a:schemeClr val="tx1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교육 수료증</a:t>
            </a:r>
            <a:endParaRPr lang="en-US" altLang="ko-KR" sz="2800" dirty="0">
              <a:solidFill>
                <a:schemeClr val="tx1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</a:endParaRPr>
          </a:p>
          <a:p>
            <a:r>
              <a:rPr lang="en-US" altLang="ko-KR" sz="2800" dirty="0">
                <a:solidFill>
                  <a:schemeClr val="tx1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  - ex)</a:t>
            </a:r>
            <a:r>
              <a:rPr lang="ko-KR" altLang="en-US" sz="2800" dirty="0">
                <a:solidFill>
                  <a:schemeClr val="tx1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 춘천시자원봉사센터</a:t>
            </a:r>
            <a:r>
              <a:rPr lang="en-US" altLang="ko-KR" sz="2800" dirty="0">
                <a:solidFill>
                  <a:schemeClr val="tx1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_</a:t>
            </a:r>
            <a:r>
              <a:rPr lang="ko-KR" altLang="en-US" sz="2800" dirty="0">
                <a:solidFill>
                  <a:schemeClr val="tx1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고정현 </a:t>
            </a:r>
            <a:r>
              <a:rPr lang="ko-KR" altLang="en-US" sz="2800" dirty="0" err="1">
                <a:solidFill>
                  <a:schemeClr val="tx1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교육수료증</a:t>
            </a:r>
            <a:endParaRPr lang="en-US" altLang="ko-KR" sz="2800" dirty="0">
              <a:solidFill>
                <a:schemeClr val="tx1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</a:endParaRPr>
          </a:p>
        </p:txBody>
      </p:sp>
      <p:cxnSp>
        <p:nvCxnSpPr>
          <p:cNvPr id="27" name="직선 화살표 연결선 26">
            <a:extLst>
              <a:ext uri="{FF2B5EF4-FFF2-40B4-BE49-F238E27FC236}">
                <a16:creationId xmlns:a16="http://schemas.microsoft.com/office/drawing/2014/main" id="{661A97A6-6D17-45F3-8666-A8490C5A7709}"/>
              </a:ext>
            </a:extLst>
          </p:cNvPr>
          <p:cNvCxnSpPr>
            <a:cxnSpLocks/>
          </p:cNvCxnSpPr>
          <p:nvPr/>
        </p:nvCxnSpPr>
        <p:spPr>
          <a:xfrm flipV="1">
            <a:off x="9906000" y="4035829"/>
            <a:ext cx="0" cy="50998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32534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60826" y="-1969"/>
            <a:ext cx="18356650" cy="10349733"/>
            <a:chOff x="-60826" y="-1969"/>
            <a:chExt cx="18356650" cy="10349733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60826" y="-1969"/>
              <a:ext cx="18356650" cy="10349733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-48776" y="1423461"/>
            <a:ext cx="17925684" cy="8922867"/>
            <a:chOff x="-48776" y="1423461"/>
            <a:chExt cx="17925684" cy="8922867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48776" y="1423461"/>
              <a:ext cx="17925684" cy="8922867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7751279" y="9108270"/>
            <a:ext cx="665121" cy="337672"/>
            <a:chOff x="17751279" y="9108270"/>
            <a:chExt cx="665121" cy="337672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5400000">
              <a:off x="17751279" y="9108270"/>
              <a:ext cx="665121" cy="337672"/>
            </a:xfrm>
            <a:prstGeom prst="rect">
              <a:avLst/>
            </a:prstGeom>
          </p:spPr>
        </p:pic>
      </p:grpSp>
      <p:sp>
        <p:nvSpPr>
          <p:cNvPr id="23" name="Object 23"/>
          <p:cNvSpPr txBox="1"/>
          <p:nvPr/>
        </p:nvSpPr>
        <p:spPr>
          <a:xfrm>
            <a:off x="2158324" y="799525"/>
            <a:ext cx="1026252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dirty="0"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https://www.1365.go.kr/vols/main.do</a:t>
            </a:r>
            <a:endParaRPr lang="en-US" dirty="0">
              <a:latin typeface="한컴 말랑말랑 Bold" panose="020F0803000000000000" pitchFamily="50" charset="-127"/>
              <a:ea typeface="한컴 말랑말랑 Bold" panose="020F0803000000000000" pitchFamily="50" charset="-127"/>
            </a:endParaRPr>
          </a:p>
        </p:txBody>
      </p:sp>
      <p:sp>
        <p:nvSpPr>
          <p:cNvPr id="20" name="Object 8">
            <a:extLst>
              <a:ext uri="{FF2B5EF4-FFF2-40B4-BE49-F238E27FC236}">
                <a16:creationId xmlns:a16="http://schemas.microsoft.com/office/drawing/2014/main" id="{C2431F2E-3F9E-454E-AB0F-96BAC3186EFA}"/>
              </a:ext>
            </a:extLst>
          </p:cNvPr>
          <p:cNvSpPr txBox="1"/>
          <p:nvPr/>
        </p:nvSpPr>
        <p:spPr>
          <a:xfrm>
            <a:off x="436492" y="4136867"/>
            <a:ext cx="17154387" cy="29238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ko-KR" altLang="en-US" sz="9200" b="1" dirty="0">
                <a:solidFill>
                  <a:srgbClr val="FFFFF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Caviar Dreams" pitchFamily="34" charset="0"/>
              </a:rPr>
              <a:t>춘천시자원봉사센터 </a:t>
            </a:r>
            <a:endParaRPr lang="en-US" altLang="ko-KR" sz="9200" b="1" dirty="0">
              <a:solidFill>
                <a:srgbClr val="FFFFF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Caviar Dreams" pitchFamily="34" charset="0"/>
            </a:endParaRPr>
          </a:p>
          <a:p>
            <a:pPr algn="ctr"/>
            <a:r>
              <a:rPr lang="ko-KR" altLang="en-US" sz="9200" b="1" dirty="0" err="1">
                <a:solidFill>
                  <a:srgbClr val="FFFFF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Caviar Dreams" pitchFamily="34" charset="0"/>
              </a:rPr>
              <a:t>활동처</a:t>
            </a:r>
            <a:r>
              <a:rPr lang="ko-KR" altLang="en-US" sz="9200" b="1" dirty="0">
                <a:solidFill>
                  <a:srgbClr val="FFFFF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Caviar Dreams" pitchFamily="34" charset="0"/>
              </a:rPr>
              <a:t> 변경신청 매뉴얼</a:t>
            </a:r>
            <a:endParaRPr lang="en-US" dirty="0">
              <a:latin typeface="한컴 말랑말랑 Bold" panose="020F0803000000000000" pitchFamily="50" charset="-127"/>
              <a:ea typeface="한컴 말랑말랑 Bold" panose="020F0803000000000000" pitchFamily="50" charset="-127"/>
            </a:endParaRPr>
          </a:p>
        </p:txBody>
      </p:sp>
      <p:grpSp>
        <p:nvGrpSpPr>
          <p:cNvPr id="24" name="그룹 1004">
            <a:extLst>
              <a:ext uri="{FF2B5EF4-FFF2-40B4-BE49-F238E27FC236}">
                <a16:creationId xmlns:a16="http://schemas.microsoft.com/office/drawing/2014/main" id="{A9F0EE9C-EB0F-45EF-A385-FA90BF9A424C}"/>
              </a:ext>
            </a:extLst>
          </p:cNvPr>
          <p:cNvGrpSpPr/>
          <p:nvPr/>
        </p:nvGrpSpPr>
        <p:grpSpPr>
          <a:xfrm>
            <a:off x="3188041" y="7260325"/>
            <a:ext cx="11748996" cy="842432"/>
            <a:chOff x="2997602" y="6803263"/>
            <a:chExt cx="11748996" cy="842432"/>
          </a:xfrm>
        </p:grpSpPr>
        <p:pic>
          <p:nvPicPr>
            <p:cNvPr id="25" name="Object 12">
              <a:extLst>
                <a:ext uri="{FF2B5EF4-FFF2-40B4-BE49-F238E27FC236}">
                  <a16:creationId xmlns:a16="http://schemas.microsoft.com/office/drawing/2014/main" id="{A84E1D55-7EB2-4E9D-9A3E-159CEE3B7AC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997602" y="6803263"/>
              <a:ext cx="11748996" cy="842432"/>
            </a:xfrm>
            <a:prstGeom prst="rect">
              <a:avLst/>
            </a:prstGeom>
          </p:spPr>
        </p:pic>
      </p:grpSp>
      <p:sp>
        <p:nvSpPr>
          <p:cNvPr id="26" name="Object 15">
            <a:extLst>
              <a:ext uri="{FF2B5EF4-FFF2-40B4-BE49-F238E27FC236}">
                <a16:creationId xmlns:a16="http://schemas.microsoft.com/office/drawing/2014/main" id="{75B7ABED-9069-4564-9577-5AC70AA881DF}"/>
              </a:ext>
            </a:extLst>
          </p:cNvPr>
          <p:cNvSpPr txBox="1"/>
          <p:nvPr/>
        </p:nvSpPr>
        <p:spPr>
          <a:xfrm>
            <a:off x="2743200" y="7401653"/>
            <a:ext cx="1261962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ko-KR" altLang="en-US" sz="3200" dirty="0" err="1"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활동처</a:t>
            </a:r>
            <a:r>
              <a:rPr lang="ko-KR" altLang="en-US" sz="3200" dirty="0"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 변경신청 매뉴얼</a:t>
            </a:r>
            <a:r>
              <a:rPr lang="en-US" altLang="ko-KR" sz="3200" dirty="0"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(</a:t>
            </a:r>
            <a:r>
              <a:rPr lang="ko-KR" altLang="en-US" sz="3200" dirty="0"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변경신청 및 온라인 교육이수</a:t>
            </a:r>
            <a:r>
              <a:rPr lang="en-US" altLang="ko-KR" sz="3200" dirty="0"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)</a:t>
            </a:r>
          </a:p>
        </p:txBody>
      </p:sp>
      <p:grpSp>
        <p:nvGrpSpPr>
          <p:cNvPr id="27" name="그룹 1005">
            <a:extLst>
              <a:ext uri="{FF2B5EF4-FFF2-40B4-BE49-F238E27FC236}">
                <a16:creationId xmlns:a16="http://schemas.microsoft.com/office/drawing/2014/main" id="{E6A6F0A5-9DCE-4FAB-AD31-6A0894B7AFF2}"/>
              </a:ext>
            </a:extLst>
          </p:cNvPr>
          <p:cNvGrpSpPr/>
          <p:nvPr/>
        </p:nvGrpSpPr>
        <p:grpSpPr>
          <a:xfrm>
            <a:off x="3694719" y="7401813"/>
            <a:ext cx="468175" cy="549070"/>
            <a:chOff x="3504280" y="6944751"/>
            <a:chExt cx="468175" cy="549070"/>
          </a:xfrm>
        </p:grpSpPr>
        <p:pic>
          <p:nvPicPr>
            <p:cNvPr id="28" name="Object 16">
              <a:extLst>
                <a:ext uri="{FF2B5EF4-FFF2-40B4-BE49-F238E27FC236}">
                  <a16:creationId xmlns:a16="http://schemas.microsoft.com/office/drawing/2014/main" id="{182B52BA-CB5D-4E74-9CC1-3BC9C326B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504280" y="6944751"/>
              <a:ext cx="468175" cy="549070"/>
            </a:xfrm>
            <a:prstGeom prst="rect">
              <a:avLst/>
            </a:prstGeom>
          </p:spPr>
        </p:pic>
      </p:grpSp>
      <p:grpSp>
        <p:nvGrpSpPr>
          <p:cNvPr id="29" name="그룹 1006">
            <a:extLst>
              <a:ext uri="{FF2B5EF4-FFF2-40B4-BE49-F238E27FC236}">
                <a16:creationId xmlns:a16="http://schemas.microsoft.com/office/drawing/2014/main" id="{90CDBA8D-9D5B-4971-A991-03DA4C9F0171}"/>
              </a:ext>
            </a:extLst>
          </p:cNvPr>
          <p:cNvGrpSpPr/>
          <p:nvPr/>
        </p:nvGrpSpPr>
        <p:grpSpPr>
          <a:xfrm>
            <a:off x="14220839" y="7833210"/>
            <a:ext cx="388335" cy="614864"/>
            <a:chOff x="14030400" y="7376148"/>
            <a:chExt cx="388335" cy="614864"/>
          </a:xfrm>
        </p:grpSpPr>
        <p:pic>
          <p:nvPicPr>
            <p:cNvPr id="30" name="Object 22">
              <a:extLst>
                <a:ext uri="{FF2B5EF4-FFF2-40B4-BE49-F238E27FC236}">
                  <a16:creationId xmlns:a16="http://schemas.microsoft.com/office/drawing/2014/main" id="{A7F6AEDA-B6CB-40B8-B06E-5BD4D9D9C2D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030400" y="7376148"/>
              <a:ext cx="388335" cy="61486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9E63928D-2CF1-4303-AC8F-BA81B9304AB3}"/>
              </a:ext>
            </a:extLst>
          </p:cNvPr>
          <p:cNvGrpSpPr/>
          <p:nvPr/>
        </p:nvGrpSpPr>
        <p:grpSpPr>
          <a:xfrm>
            <a:off x="-511905" y="-1969"/>
            <a:ext cx="18931626" cy="10349733"/>
            <a:chOff x="-511905" y="-1969"/>
            <a:chExt cx="18931626" cy="10349733"/>
          </a:xfrm>
        </p:grpSpPr>
        <p:grpSp>
          <p:nvGrpSpPr>
            <p:cNvPr id="1001" name="그룹 1001"/>
            <p:cNvGrpSpPr/>
            <p:nvPr/>
          </p:nvGrpSpPr>
          <p:grpSpPr>
            <a:xfrm>
              <a:off x="-111905" y="9416303"/>
              <a:ext cx="17998336" cy="900229"/>
              <a:chOff x="-111905" y="9416303"/>
              <a:chExt cx="17998336" cy="900229"/>
            </a:xfrm>
          </p:grpSpPr>
          <p:pic>
            <p:nvPicPr>
              <p:cNvPr id="3" name="Object 2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-111905" y="9416303"/>
                <a:ext cx="17998336" cy="900229"/>
              </a:xfrm>
              <a:prstGeom prst="rect">
                <a:avLst/>
              </a:prstGeom>
            </p:spPr>
          </p:pic>
        </p:grpSp>
        <p:grpSp>
          <p:nvGrpSpPr>
            <p:cNvPr id="1002" name="그룹 1002"/>
            <p:cNvGrpSpPr/>
            <p:nvPr/>
          </p:nvGrpSpPr>
          <p:grpSpPr>
            <a:xfrm>
              <a:off x="-76200" y="-1969"/>
              <a:ext cx="18356650" cy="10349733"/>
              <a:chOff x="-60826" y="-1969"/>
              <a:chExt cx="18356650" cy="10349733"/>
            </a:xfrm>
          </p:grpSpPr>
          <p:pic>
            <p:nvPicPr>
              <p:cNvPr id="6" name="Object 5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-60826" y="-1969"/>
                <a:ext cx="18356650" cy="10349733"/>
              </a:xfrm>
              <a:prstGeom prst="rect">
                <a:avLst/>
              </a:prstGeom>
            </p:spPr>
          </p:pic>
        </p:grpSp>
        <p:grpSp>
          <p:nvGrpSpPr>
            <p:cNvPr id="1003" name="그룹 1003"/>
            <p:cNvGrpSpPr/>
            <p:nvPr/>
          </p:nvGrpSpPr>
          <p:grpSpPr>
            <a:xfrm>
              <a:off x="-111905" y="9416303"/>
              <a:ext cx="17998336" cy="900229"/>
              <a:chOff x="-111905" y="9416303"/>
              <a:chExt cx="17998336" cy="900229"/>
            </a:xfrm>
          </p:grpSpPr>
          <p:pic>
            <p:nvPicPr>
              <p:cNvPr id="9" name="Object 8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-111905" y="9416303"/>
                <a:ext cx="17998336" cy="900229"/>
              </a:xfrm>
              <a:prstGeom prst="rect">
                <a:avLst/>
              </a:prstGeom>
            </p:spPr>
          </p:pic>
        </p:grpSp>
        <p:sp>
          <p:nvSpPr>
            <p:cNvPr id="11" name="Object 11"/>
            <p:cNvSpPr txBox="1"/>
            <p:nvPr/>
          </p:nvSpPr>
          <p:spPr>
            <a:xfrm>
              <a:off x="2158324" y="802215"/>
              <a:ext cx="10262521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1600" dirty="0">
                  <a:solidFill>
                    <a:srgbClr val="3763AE"/>
                  </a:solidFill>
                  <a:latin typeface="한컴 말랑말랑 Bold" panose="020F0803000000000000" pitchFamily="50" charset="-127"/>
                  <a:ea typeface="한컴 말랑말랑 Bold" panose="020F0803000000000000" pitchFamily="50" charset="-127"/>
                  <a:cs typeface="Pretendard Medium" pitchFamily="34" charset="0"/>
                </a:rPr>
                <a:t>https://www.ccvc1365.kr/programs/user/community/demand/index.asp#none</a:t>
              </a:r>
              <a:endParaRPr lang="en-US" dirty="0">
                <a:latin typeface="한컴 말랑말랑 Bold" panose="020F0803000000000000" pitchFamily="50" charset="-127"/>
                <a:ea typeface="한컴 말랑말랑 Bold" panose="020F0803000000000000" pitchFamily="50" charset="-127"/>
              </a:endParaRPr>
            </a:p>
          </p:txBody>
        </p:sp>
        <p:grpSp>
          <p:nvGrpSpPr>
            <p:cNvPr id="1004" name="그룹 1004"/>
            <p:cNvGrpSpPr/>
            <p:nvPr/>
          </p:nvGrpSpPr>
          <p:grpSpPr>
            <a:xfrm>
              <a:off x="17754600" y="2215028"/>
              <a:ext cx="665121" cy="337672"/>
              <a:chOff x="17751279" y="8092936"/>
              <a:chExt cx="665121" cy="337672"/>
            </a:xfrm>
          </p:grpSpPr>
          <p:pic>
            <p:nvPicPr>
              <p:cNvPr id="13" name="Object 12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 rot="5400000">
                <a:off x="17751279" y="8092936"/>
                <a:ext cx="665121" cy="337672"/>
              </a:xfrm>
              <a:prstGeom prst="rect">
                <a:avLst/>
              </a:prstGeom>
            </p:spPr>
          </p:pic>
        </p:grpSp>
        <p:grpSp>
          <p:nvGrpSpPr>
            <p:cNvPr id="1011" name="그룹 1011"/>
            <p:cNvGrpSpPr/>
            <p:nvPr/>
          </p:nvGrpSpPr>
          <p:grpSpPr>
            <a:xfrm>
              <a:off x="950148" y="9386541"/>
              <a:ext cx="16953715" cy="21429"/>
              <a:chOff x="950148" y="9386541"/>
              <a:chExt cx="16953715" cy="21429"/>
            </a:xfrm>
          </p:grpSpPr>
          <p:pic>
            <p:nvPicPr>
              <p:cNvPr id="39" name="Object 38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950148" y="9386541"/>
                <a:ext cx="16953715" cy="21429"/>
              </a:xfrm>
              <a:prstGeom prst="rect">
                <a:avLst/>
              </a:prstGeom>
            </p:spPr>
          </p:pic>
        </p:grpSp>
        <p:grpSp>
          <p:nvGrpSpPr>
            <p:cNvPr id="1012" name="그룹 1012"/>
            <p:cNvGrpSpPr/>
            <p:nvPr/>
          </p:nvGrpSpPr>
          <p:grpSpPr>
            <a:xfrm>
              <a:off x="-511905" y="9241036"/>
              <a:ext cx="3301590" cy="299076"/>
              <a:chOff x="-511905" y="9241036"/>
              <a:chExt cx="3301590" cy="299076"/>
            </a:xfrm>
          </p:grpSpPr>
          <p:pic>
            <p:nvPicPr>
              <p:cNvPr id="42" name="Object 41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-511905" y="9241036"/>
                <a:ext cx="3301590" cy="299076"/>
              </a:xfrm>
              <a:prstGeom prst="rect">
                <a:avLst/>
              </a:prstGeom>
            </p:spPr>
          </p:pic>
        </p:grpSp>
        <p:sp>
          <p:nvSpPr>
            <p:cNvPr id="44" name="Object 44"/>
            <p:cNvSpPr txBox="1"/>
            <p:nvPr/>
          </p:nvSpPr>
          <p:spPr>
            <a:xfrm>
              <a:off x="1151766" y="9236685"/>
              <a:ext cx="196550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ko-KR" altLang="en-US" sz="1400" dirty="0" err="1">
                  <a:solidFill>
                    <a:srgbClr val="FFFFFF"/>
                  </a:solidFill>
                  <a:latin typeface="한컴 말랑말랑 Bold" panose="020F0803000000000000" pitchFamily="50" charset="-127"/>
                  <a:ea typeface="한컴 말랑말랑 Bold" panose="020F0803000000000000" pitchFamily="50" charset="-127"/>
                  <a:cs typeface="Pretendard" pitchFamily="34" charset="0"/>
                </a:rPr>
                <a:t>바로가기링크</a:t>
              </a:r>
              <a:endParaRPr lang="en-US" dirty="0">
                <a:latin typeface="한컴 말랑말랑 Bold" panose="020F0803000000000000" pitchFamily="50" charset="-127"/>
                <a:ea typeface="한컴 말랑말랑 Bold" panose="020F0803000000000000" pitchFamily="50" charset="-127"/>
              </a:endParaRPr>
            </a:p>
          </p:txBody>
        </p:sp>
        <p:sp>
          <p:nvSpPr>
            <p:cNvPr id="48" name="Object 48"/>
            <p:cNvSpPr txBox="1"/>
            <p:nvPr/>
          </p:nvSpPr>
          <p:spPr>
            <a:xfrm>
              <a:off x="2902557" y="9647227"/>
              <a:ext cx="12480599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ko-KR" altLang="en-US" sz="1600" dirty="0" err="1">
                  <a:solidFill>
                    <a:srgbClr val="3763AE"/>
                  </a:solidFill>
                  <a:latin typeface="한컴 말랑말랑 Bold" panose="020F0803000000000000" pitchFamily="50" charset="-127"/>
                  <a:ea typeface="한컴 말랑말랑 Bold" panose="020F0803000000000000" pitchFamily="50" charset="-127"/>
                  <a:cs typeface="Pretendard Medium" pitchFamily="34" charset="0"/>
                </a:rPr>
                <a:t>바로가기링크</a:t>
              </a:r>
              <a:r>
                <a:rPr lang="ko-KR" altLang="en-US" sz="1600" dirty="0">
                  <a:solidFill>
                    <a:srgbClr val="3763AE"/>
                  </a:solidFill>
                  <a:latin typeface="한컴 말랑말랑 Bold" panose="020F0803000000000000" pitchFamily="50" charset="-127"/>
                  <a:ea typeface="한컴 말랑말랑 Bold" panose="020F0803000000000000" pitchFamily="50" charset="-127"/>
                  <a:cs typeface="Pretendard Medium" pitchFamily="34" charset="0"/>
                </a:rPr>
                <a:t> </a:t>
              </a:r>
              <a:r>
                <a:rPr lang="en-US" altLang="ko-KR" sz="1600" dirty="0">
                  <a:solidFill>
                    <a:srgbClr val="3763AE"/>
                  </a:solidFill>
                  <a:latin typeface="한컴 말랑말랑 Bold" panose="020F0803000000000000" pitchFamily="50" charset="-127"/>
                  <a:ea typeface="한컴 말랑말랑 Bold" panose="020F0803000000000000" pitchFamily="50" charset="-127"/>
                  <a:cs typeface="Pretendard Medium" pitchFamily="34" charset="0"/>
                </a:rPr>
                <a:t>: </a:t>
              </a:r>
              <a:r>
                <a:rPr lang="en-US" sz="1600" dirty="0">
                  <a:solidFill>
                    <a:srgbClr val="3763AE"/>
                  </a:solidFill>
                  <a:latin typeface="한컴 말랑말랑 Bold" panose="020F0803000000000000" pitchFamily="50" charset="-127"/>
                  <a:ea typeface="한컴 말랑말랑 Bold" panose="020F0803000000000000" pitchFamily="50" charset="-127"/>
                  <a:cs typeface="Pretendard Medium" pitchFamily="34" charset="0"/>
                  <a:hlinkClick r:id="rId7"/>
                </a:rPr>
                <a:t>https://www.ccvc1365.kr/programs/user/community/demand/index.asp#none</a:t>
              </a:r>
              <a:endParaRPr lang="en-US" sz="1600" dirty="0">
                <a:solidFill>
                  <a:srgbClr val="3763AE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Pretendard Medium" pitchFamily="34" charset="0"/>
              </a:endParaRPr>
            </a:p>
          </p:txBody>
        </p:sp>
      </p:grpSp>
      <p:sp>
        <p:nvSpPr>
          <p:cNvPr id="7" name="직사각형 6">
            <a:extLst>
              <a:ext uri="{FF2B5EF4-FFF2-40B4-BE49-F238E27FC236}">
                <a16:creationId xmlns:a16="http://schemas.microsoft.com/office/drawing/2014/main" id="{6B595B83-4B30-4BED-90B0-07F9496566CC}"/>
              </a:ext>
            </a:extLst>
          </p:cNvPr>
          <p:cNvSpPr/>
          <p:nvPr/>
        </p:nvSpPr>
        <p:spPr>
          <a:xfrm>
            <a:off x="6474712" y="4457700"/>
            <a:ext cx="5336288" cy="1371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400" dirty="0">
                <a:solidFill>
                  <a:schemeClr val="tx1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공문  및 구비서류 발송</a:t>
            </a: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BABC4207-063D-4357-ACEE-DD788F2BAF39}"/>
              </a:ext>
            </a:extLst>
          </p:cNvPr>
          <p:cNvSpPr/>
          <p:nvPr/>
        </p:nvSpPr>
        <p:spPr>
          <a:xfrm>
            <a:off x="1216912" y="6667500"/>
            <a:ext cx="15851888" cy="914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dirty="0">
                <a:solidFill>
                  <a:srgbClr val="3763AE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Pretendard Medium" pitchFamily="34" charset="0"/>
              </a:rPr>
              <a:t>바로가기 링크 </a:t>
            </a:r>
            <a:r>
              <a:rPr lang="en-US" altLang="ko-KR" sz="2800" dirty="0">
                <a:solidFill>
                  <a:srgbClr val="3763AE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Pretendard Medium" pitchFamily="34" charset="0"/>
              </a:rPr>
              <a:t>: </a:t>
            </a:r>
            <a:r>
              <a:rPr lang="en-US" altLang="ko-KR" sz="2800" dirty="0">
                <a:solidFill>
                  <a:srgbClr val="3763AE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Pretendard Medium" pitchFamily="34" charset="0"/>
                <a:hlinkClick r:id="rId7"/>
              </a:rPr>
              <a:t>https://www.ccvc1365.kr/programs/user/community/demand/index.asp#none</a:t>
            </a:r>
            <a:endParaRPr lang="ko-KR" altLang="en-US" sz="2800" dirty="0">
              <a:solidFill>
                <a:schemeClr val="tx1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</a:endParaRP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7836740C-D4FA-4CBC-B9F3-178421481BF4}"/>
              </a:ext>
            </a:extLst>
          </p:cNvPr>
          <p:cNvSpPr/>
          <p:nvPr/>
        </p:nvSpPr>
        <p:spPr>
          <a:xfrm>
            <a:off x="7848600" y="3325300"/>
            <a:ext cx="2279043" cy="6043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400" dirty="0">
                <a:solidFill>
                  <a:schemeClr val="tx1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Step 1</a:t>
            </a:r>
            <a:endParaRPr lang="ko-KR" altLang="en-US" sz="3400" dirty="0">
              <a:solidFill>
                <a:schemeClr val="tx1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84772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7D70CCBE-812B-4140-B895-4215BD9E5F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7861" y="1404415"/>
            <a:ext cx="10412278" cy="7478169"/>
          </a:xfrm>
          <a:prstGeom prst="rect">
            <a:avLst/>
          </a:prstGeom>
        </p:spPr>
      </p:pic>
      <p:grpSp>
        <p:nvGrpSpPr>
          <p:cNvPr id="2" name="그룹 1">
            <a:extLst>
              <a:ext uri="{FF2B5EF4-FFF2-40B4-BE49-F238E27FC236}">
                <a16:creationId xmlns:a16="http://schemas.microsoft.com/office/drawing/2014/main" id="{9E63928D-2CF1-4303-AC8F-BA81B9304AB3}"/>
              </a:ext>
            </a:extLst>
          </p:cNvPr>
          <p:cNvGrpSpPr/>
          <p:nvPr/>
        </p:nvGrpSpPr>
        <p:grpSpPr>
          <a:xfrm>
            <a:off x="-511905" y="-1969"/>
            <a:ext cx="18931626" cy="10349733"/>
            <a:chOff x="-511905" y="-1969"/>
            <a:chExt cx="18931626" cy="10349733"/>
          </a:xfrm>
        </p:grpSpPr>
        <p:grpSp>
          <p:nvGrpSpPr>
            <p:cNvPr id="1001" name="그룹 1001"/>
            <p:cNvGrpSpPr/>
            <p:nvPr/>
          </p:nvGrpSpPr>
          <p:grpSpPr>
            <a:xfrm>
              <a:off x="-111905" y="9416303"/>
              <a:ext cx="17998336" cy="900229"/>
              <a:chOff x="-111905" y="9416303"/>
              <a:chExt cx="17998336" cy="900229"/>
            </a:xfrm>
          </p:grpSpPr>
          <p:pic>
            <p:nvPicPr>
              <p:cNvPr id="3" name="Object 2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-111905" y="9416303"/>
                <a:ext cx="17998336" cy="900229"/>
              </a:xfrm>
              <a:prstGeom prst="rect">
                <a:avLst/>
              </a:prstGeom>
            </p:spPr>
          </p:pic>
        </p:grpSp>
        <p:grpSp>
          <p:nvGrpSpPr>
            <p:cNvPr id="1002" name="그룹 1002"/>
            <p:cNvGrpSpPr/>
            <p:nvPr/>
          </p:nvGrpSpPr>
          <p:grpSpPr>
            <a:xfrm>
              <a:off x="-76200" y="-1969"/>
              <a:ext cx="18356650" cy="10349733"/>
              <a:chOff x="-60826" y="-1969"/>
              <a:chExt cx="18356650" cy="10349733"/>
            </a:xfrm>
          </p:grpSpPr>
          <p:pic>
            <p:nvPicPr>
              <p:cNvPr id="6" name="Object 5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-60826" y="-1969"/>
                <a:ext cx="18356650" cy="10349733"/>
              </a:xfrm>
              <a:prstGeom prst="rect">
                <a:avLst/>
              </a:prstGeom>
            </p:spPr>
          </p:pic>
        </p:grpSp>
        <p:grpSp>
          <p:nvGrpSpPr>
            <p:cNvPr id="1003" name="그룹 1003"/>
            <p:cNvGrpSpPr/>
            <p:nvPr/>
          </p:nvGrpSpPr>
          <p:grpSpPr>
            <a:xfrm>
              <a:off x="-111905" y="9416303"/>
              <a:ext cx="17998336" cy="900229"/>
              <a:chOff x="-111905" y="9416303"/>
              <a:chExt cx="17998336" cy="900229"/>
            </a:xfrm>
          </p:grpSpPr>
          <p:pic>
            <p:nvPicPr>
              <p:cNvPr id="9" name="Object 8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-111905" y="9416303"/>
                <a:ext cx="17998336" cy="900229"/>
              </a:xfrm>
              <a:prstGeom prst="rect">
                <a:avLst/>
              </a:prstGeom>
            </p:spPr>
          </p:pic>
        </p:grpSp>
        <p:sp>
          <p:nvSpPr>
            <p:cNvPr id="11" name="Object 11"/>
            <p:cNvSpPr txBox="1"/>
            <p:nvPr/>
          </p:nvSpPr>
          <p:spPr>
            <a:xfrm>
              <a:off x="2158324" y="802215"/>
              <a:ext cx="10262521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1600" dirty="0">
                  <a:solidFill>
                    <a:srgbClr val="3763AE"/>
                  </a:solidFill>
                  <a:latin typeface="Pretendard Medium" pitchFamily="34" charset="0"/>
                  <a:cs typeface="Pretendard Medium" pitchFamily="34" charset="0"/>
                </a:rPr>
                <a:t>https://www.ccvc1365.kr/programs/user/community/demand/index.asp#none</a:t>
              </a:r>
              <a:endParaRPr lang="en-US" dirty="0"/>
            </a:p>
          </p:txBody>
        </p:sp>
        <p:grpSp>
          <p:nvGrpSpPr>
            <p:cNvPr id="1004" name="그룹 1004"/>
            <p:cNvGrpSpPr/>
            <p:nvPr/>
          </p:nvGrpSpPr>
          <p:grpSpPr>
            <a:xfrm>
              <a:off x="17754600" y="2215028"/>
              <a:ext cx="665121" cy="337672"/>
              <a:chOff x="17751279" y="8092936"/>
              <a:chExt cx="665121" cy="337672"/>
            </a:xfrm>
          </p:grpSpPr>
          <p:pic>
            <p:nvPicPr>
              <p:cNvPr id="13" name="Object 12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 rot="5400000">
                <a:off x="17751279" y="8092936"/>
                <a:ext cx="665121" cy="337672"/>
              </a:xfrm>
              <a:prstGeom prst="rect">
                <a:avLst/>
              </a:prstGeom>
            </p:spPr>
          </p:pic>
        </p:grpSp>
        <p:grpSp>
          <p:nvGrpSpPr>
            <p:cNvPr id="1011" name="그룹 1011"/>
            <p:cNvGrpSpPr/>
            <p:nvPr/>
          </p:nvGrpSpPr>
          <p:grpSpPr>
            <a:xfrm>
              <a:off x="950148" y="9386541"/>
              <a:ext cx="16953715" cy="21429"/>
              <a:chOff x="950148" y="9386541"/>
              <a:chExt cx="16953715" cy="21429"/>
            </a:xfrm>
          </p:grpSpPr>
          <p:pic>
            <p:nvPicPr>
              <p:cNvPr id="39" name="Object 38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950148" y="9386541"/>
                <a:ext cx="16953715" cy="21429"/>
              </a:xfrm>
              <a:prstGeom prst="rect">
                <a:avLst/>
              </a:prstGeom>
            </p:spPr>
          </p:pic>
        </p:grpSp>
        <p:grpSp>
          <p:nvGrpSpPr>
            <p:cNvPr id="1012" name="그룹 1012"/>
            <p:cNvGrpSpPr/>
            <p:nvPr/>
          </p:nvGrpSpPr>
          <p:grpSpPr>
            <a:xfrm>
              <a:off x="-511905" y="9241036"/>
              <a:ext cx="3301590" cy="299076"/>
              <a:chOff x="-511905" y="9241036"/>
              <a:chExt cx="3301590" cy="299076"/>
            </a:xfrm>
          </p:grpSpPr>
          <p:pic>
            <p:nvPicPr>
              <p:cNvPr id="42" name="Object 41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-511905" y="9241036"/>
                <a:ext cx="3301590" cy="299076"/>
              </a:xfrm>
              <a:prstGeom prst="rect">
                <a:avLst/>
              </a:prstGeom>
            </p:spPr>
          </p:pic>
        </p:grpSp>
        <p:sp>
          <p:nvSpPr>
            <p:cNvPr id="44" name="Object 44"/>
            <p:cNvSpPr txBox="1"/>
            <p:nvPr/>
          </p:nvSpPr>
          <p:spPr>
            <a:xfrm>
              <a:off x="1151766" y="9236685"/>
              <a:ext cx="196550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ko-KR" altLang="en-US" sz="1400" dirty="0" err="1">
                  <a:solidFill>
                    <a:srgbClr val="FFFFFF"/>
                  </a:solidFill>
                  <a:latin typeface="Pretendard" pitchFamily="34" charset="0"/>
                  <a:cs typeface="Pretendard" pitchFamily="34" charset="0"/>
                </a:rPr>
                <a:t>바로가기링크</a:t>
              </a:r>
              <a:endParaRPr lang="en-US" dirty="0"/>
            </a:p>
          </p:txBody>
        </p:sp>
        <p:sp>
          <p:nvSpPr>
            <p:cNvPr id="48" name="Object 48"/>
            <p:cNvSpPr txBox="1"/>
            <p:nvPr/>
          </p:nvSpPr>
          <p:spPr>
            <a:xfrm>
              <a:off x="2902557" y="9647227"/>
              <a:ext cx="12480599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ko-KR" altLang="en-US" sz="1600" dirty="0" err="1">
                  <a:solidFill>
                    <a:srgbClr val="3763AE"/>
                  </a:solidFill>
                  <a:latin typeface="Pretendard Medium" pitchFamily="34" charset="0"/>
                  <a:cs typeface="Pretendard Medium" pitchFamily="34" charset="0"/>
                </a:rPr>
                <a:t>바로가기링크</a:t>
              </a:r>
              <a:r>
                <a:rPr lang="ko-KR" altLang="en-US" sz="1600" dirty="0">
                  <a:solidFill>
                    <a:srgbClr val="3763AE"/>
                  </a:solidFill>
                  <a:latin typeface="Pretendard Medium" pitchFamily="34" charset="0"/>
                  <a:cs typeface="Pretendard Medium" pitchFamily="34" charset="0"/>
                </a:rPr>
                <a:t> </a:t>
              </a:r>
              <a:r>
                <a:rPr lang="en-US" altLang="ko-KR" sz="1600" dirty="0">
                  <a:solidFill>
                    <a:srgbClr val="3763AE"/>
                  </a:solidFill>
                  <a:latin typeface="Pretendard Medium" pitchFamily="34" charset="0"/>
                  <a:cs typeface="Pretendard Medium" pitchFamily="34" charset="0"/>
                </a:rPr>
                <a:t>: </a:t>
              </a:r>
              <a:r>
                <a:rPr lang="en-US" sz="1600" dirty="0">
                  <a:solidFill>
                    <a:srgbClr val="3763AE"/>
                  </a:solidFill>
                  <a:latin typeface="Pretendard Medium" pitchFamily="34" charset="0"/>
                  <a:cs typeface="Pretendard Medium" pitchFamily="34" charset="0"/>
                  <a:hlinkClick r:id="rId8"/>
                </a:rPr>
                <a:t>https://www.ccvc1365.kr/programs/user/community/demand/index.asp#none</a:t>
              </a:r>
              <a:endParaRPr lang="en-US" sz="1600" dirty="0">
                <a:solidFill>
                  <a:srgbClr val="3763AE"/>
                </a:solidFill>
                <a:latin typeface="Pretendard Medium" pitchFamily="34" charset="0"/>
                <a:cs typeface="Pretendard Medium" pitchFamily="34" charset="0"/>
              </a:endParaRPr>
            </a:p>
          </p:txBody>
        </p:sp>
      </p:grp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9E5122A2-A706-4FAD-87EC-B7BE52E119C1}"/>
              </a:ext>
            </a:extLst>
          </p:cNvPr>
          <p:cNvGrpSpPr/>
          <p:nvPr/>
        </p:nvGrpSpPr>
        <p:grpSpPr>
          <a:xfrm>
            <a:off x="10287000" y="1943100"/>
            <a:ext cx="5465310" cy="1258588"/>
            <a:chOff x="11201400" y="2170412"/>
            <a:chExt cx="5465310" cy="1258588"/>
          </a:xfrm>
        </p:grpSpPr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27A092F9-5CD4-4FC1-A8AD-0EBD60AA2DE8}"/>
                </a:ext>
              </a:extLst>
            </p:cNvPr>
            <p:cNvSpPr/>
            <p:nvPr/>
          </p:nvSpPr>
          <p:spPr>
            <a:xfrm>
              <a:off x="11201400" y="2716425"/>
              <a:ext cx="2438400" cy="712575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8" name="직선 화살표 연결선 7">
              <a:extLst>
                <a:ext uri="{FF2B5EF4-FFF2-40B4-BE49-F238E27FC236}">
                  <a16:creationId xmlns:a16="http://schemas.microsoft.com/office/drawing/2014/main" id="{ED998FF4-37A3-4A4B-A5AB-FD2930B64CE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763664" y="2538281"/>
              <a:ext cx="1310290" cy="356287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2643D5A3-6B95-477D-8171-1CAFBB936281}"/>
                </a:ext>
              </a:extLst>
            </p:cNvPr>
            <p:cNvSpPr/>
            <p:nvPr/>
          </p:nvSpPr>
          <p:spPr>
            <a:xfrm>
              <a:off x="15066510" y="2170412"/>
              <a:ext cx="1600200" cy="66512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400" dirty="0">
                  <a:solidFill>
                    <a:schemeClr val="tx1"/>
                  </a:solidFill>
                </a:rPr>
                <a:t>클릭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2493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56F8FF96-047A-4537-8EB7-F3C69B391F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6116" y="2871404"/>
            <a:ext cx="11939429" cy="5372743"/>
          </a:xfrm>
          <a:prstGeom prst="rect">
            <a:avLst/>
          </a:prstGeom>
        </p:spPr>
      </p:pic>
      <p:grpSp>
        <p:nvGrpSpPr>
          <p:cNvPr id="2" name="그룹 1">
            <a:extLst>
              <a:ext uri="{FF2B5EF4-FFF2-40B4-BE49-F238E27FC236}">
                <a16:creationId xmlns:a16="http://schemas.microsoft.com/office/drawing/2014/main" id="{9E63928D-2CF1-4303-AC8F-BA81B9304AB3}"/>
              </a:ext>
            </a:extLst>
          </p:cNvPr>
          <p:cNvGrpSpPr/>
          <p:nvPr/>
        </p:nvGrpSpPr>
        <p:grpSpPr>
          <a:xfrm>
            <a:off x="-491226" y="0"/>
            <a:ext cx="18931626" cy="10349733"/>
            <a:chOff x="-511905" y="-1969"/>
            <a:chExt cx="18931626" cy="10349733"/>
          </a:xfrm>
        </p:grpSpPr>
        <p:grpSp>
          <p:nvGrpSpPr>
            <p:cNvPr id="1001" name="그룹 1001"/>
            <p:cNvGrpSpPr/>
            <p:nvPr/>
          </p:nvGrpSpPr>
          <p:grpSpPr>
            <a:xfrm>
              <a:off x="-111905" y="9416303"/>
              <a:ext cx="17998336" cy="900229"/>
              <a:chOff x="-111905" y="9416303"/>
              <a:chExt cx="17998336" cy="900229"/>
            </a:xfrm>
          </p:grpSpPr>
          <p:pic>
            <p:nvPicPr>
              <p:cNvPr id="3" name="Object 2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-111905" y="9416303"/>
                <a:ext cx="17998336" cy="900229"/>
              </a:xfrm>
              <a:prstGeom prst="rect">
                <a:avLst/>
              </a:prstGeom>
            </p:spPr>
          </p:pic>
        </p:grpSp>
        <p:grpSp>
          <p:nvGrpSpPr>
            <p:cNvPr id="1002" name="그룹 1002"/>
            <p:cNvGrpSpPr/>
            <p:nvPr/>
          </p:nvGrpSpPr>
          <p:grpSpPr>
            <a:xfrm>
              <a:off x="-76200" y="-1969"/>
              <a:ext cx="18356650" cy="10349733"/>
              <a:chOff x="-60826" y="-1969"/>
              <a:chExt cx="18356650" cy="10349733"/>
            </a:xfrm>
          </p:grpSpPr>
          <p:pic>
            <p:nvPicPr>
              <p:cNvPr id="6" name="Object 5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-60826" y="-1969"/>
                <a:ext cx="18356650" cy="10349733"/>
              </a:xfrm>
              <a:prstGeom prst="rect">
                <a:avLst/>
              </a:prstGeom>
            </p:spPr>
          </p:pic>
        </p:grpSp>
        <p:grpSp>
          <p:nvGrpSpPr>
            <p:cNvPr id="1003" name="그룹 1003"/>
            <p:cNvGrpSpPr/>
            <p:nvPr/>
          </p:nvGrpSpPr>
          <p:grpSpPr>
            <a:xfrm>
              <a:off x="-111905" y="9416303"/>
              <a:ext cx="17998336" cy="900229"/>
              <a:chOff x="-111905" y="9416303"/>
              <a:chExt cx="17998336" cy="900229"/>
            </a:xfrm>
          </p:grpSpPr>
          <p:pic>
            <p:nvPicPr>
              <p:cNvPr id="9" name="Object 8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-111905" y="9416303"/>
                <a:ext cx="17998336" cy="900229"/>
              </a:xfrm>
              <a:prstGeom prst="rect">
                <a:avLst/>
              </a:prstGeom>
            </p:spPr>
          </p:pic>
        </p:grpSp>
        <p:sp>
          <p:nvSpPr>
            <p:cNvPr id="11" name="Object 11"/>
            <p:cNvSpPr txBox="1"/>
            <p:nvPr/>
          </p:nvSpPr>
          <p:spPr>
            <a:xfrm>
              <a:off x="2158324" y="786826"/>
              <a:ext cx="10262521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endParaRPr lang="en-US" dirty="0">
                <a:latin typeface="한컴 말랑말랑 Bold" panose="020F0803000000000000" pitchFamily="50" charset="-127"/>
                <a:ea typeface="한컴 말랑말랑 Bold" panose="020F0803000000000000" pitchFamily="50" charset="-127"/>
              </a:endParaRPr>
            </a:p>
          </p:txBody>
        </p:sp>
        <p:grpSp>
          <p:nvGrpSpPr>
            <p:cNvPr id="1004" name="그룹 1004"/>
            <p:cNvGrpSpPr/>
            <p:nvPr/>
          </p:nvGrpSpPr>
          <p:grpSpPr>
            <a:xfrm>
              <a:off x="17754600" y="2215028"/>
              <a:ext cx="665121" cy="337672"/>
              <a:chOff x="17751279" y="8092936"/>
              <a:chExt cx="665121" cy="337672"/>
            </a:xfrm>
          </p:grpSpPr>
          <p:pic>
            <p:nvPicPr>
              <p:cNvPr id="13" name="Object 12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 rot="5400000">
                <a:off x="17751279" y="8092936"/>
                <a:ext cx="665121" cy="337672"/>
              </a:xfrm>
              <a:prstGeom prst="rect">
                <a:avLst/>
              </a:prstGeom>
            </p:spPr>
          </p:pic>
        </p:grpSp>
        <p:grpSp>
          <p:nvGrpSpPr>
            <p:cNvPr id="1011" name="그룹 1011"/>
            <p:cNvGrpSpPr/>
            <p:nvPr/>
          </p:nvGrpSpPr>
          <p:grpSpPr>
            <a:xfrm>
              <a:off x="950148" y="9386541"/>
              <a:ext cx="16953715" cy="21429"/>
              <a:chOff x="950148" y="9386541"/>
              <a:chExt cx="16953715" cy="21429"/>
            </a:xfrm>
          </p:grpSpPr>
          <p:pic>
            <p:nvPicPr>
              <p:cNvPr id="39" name="Object 38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950148" y="9386541"/>
                <a:ext cx="16953715" cy="21429"/>
              </a:xfrm>
              <a:prstGeom prst="rect">
                <a:avLst/>
              </a:prstGeom>
            </p:spPr>
          </p:pic>
        </p:grpSp>
        <p:grpSp>
          <p:nvGrpSpPr>
            <p:cNvPr id="1012" name="그룹 1012"/>
            <p:cNvGrpSpPr/>
            <p:nvPr/>
          </p:nvGrpSpPr>
          <p:grpSpPr>
            <a:xfrm>
              <a:off x="-511905" y="9241036"/>
              <a:ext cx="3301590" cy="299076"/>
              <a:chOff x="-511905" y="9241036"/>
              <a:chExt cx="3301590" cy="299076"/>
            </a:xfrm>
          </p:grpSpPr>
          <p:pic>
            <p:nvPicPr>
              <p:cNvPr id="42" name="Object 41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-511905" y="9241036"/>
                <a:ext cx="3301590" cy="299076"/>
              </a:xfrm>
              <a:prstGeom prst="rect">
                <a:avLst/>
              </a:prstGeom>
            </p:spPr>
          </p:pic>
        </p:grpSp>
        <p:sp>
          <p:nvSpPr>
            <p:cNvPr id="44" name="Object 44"/>
            <p:cNvSpPr txBox="1"/>
            <p:nvPr/>
          </p:nvSpPr>
          <p:spPr>
            <a:xfrm>
              <a:off x="1151766" y="9236685"/>
              <a:ext cx="196550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ko-KR" altLang="en-US" sz="1400" dirty="0" err="1">
                  <a:solidFill>
                    <a:srgbClr val="FFFFFF"/>
                  </a:solidFill>
                  <a:latin typeface="한컴 말랑말랑 Bold" panose="020F0803000000000000" pitchFamily="50" charset="-127"/>
                  <a:ea typeface="한컴 말랑말랑 Bold" panose="020F0803000000000000" pitchFamily="50" charset="-127"/>
                  <a:cs typeface="Pretendard" pitchFamily="34" charset="0"/>
                </a:rPr>
                <a:t>바로가기링크</a:t>
              </a:r>
              <a:endParaRPr lang="en-US" dirty="0">
                <a:latin typeface="한컴 말랑말랑 Bold" panose="020F0803000000000000" pitchFamily="50" charset="-127"/>
                <a:ea typeface="한컴 말랑말랑 Bold" panose="020F0803000000000000" pitchFamily="50" charset="-127"/>
              </a:endParaRPr>
            </a:p>
          </p:txBody>
        </p:sp>
        <p:sp>
          <p:nvSpPr>
            <p:cNvPr id="48" name="Object 48"/>
            <p:cNvSpPr txBox="1"/>
            <p:nvPr/>
          </p:nvSpPr>
          <p:spPr>
            <a:xfrm>
              <a:off x="2902557" y="9647227"/>
              <a:ext cx="12480599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ko-KR" altLang="en-US" sz="1600" dirty="0" err="1">
                  <a:solidFill>
                    <a:srgbClr val="3763AE"/>
                  </a:solidFill>
                  <a:latin typeface="한컴 말랑말랑 Bold" panose="020F0803000000000000" pitchFamily="50" charset="-127"/>
                  <a:ea typeface="한컴 말랑말랑 Bold" panose="020F0803000000000000" pitchFamily="50" charset="-127"/>
                  <a:cs typeface="Pretendard Medium" pitchFamily="34" charset="0"/>
                </a:rPr>
                <a:t>바로가기링크</a:t>
              </a:r>
              <a:r>
                <a:rPr lang="ko-KR" altLang="en-US" sz="1600" dirty="0">
                  <a:solidFill>
                    <a:srgbClr val="3763AE"/>
                  </a:solidFill>
                  <a:latin typeface="한컴 말랑말랑 Bold" panose="020F0803000000000000" pitchFamily="50" charset="-127"/>
                  <a:ea typeface="한컴 말랑말랑 Bold" panose="020F0803000000000000" pitchFamily="50" charset="-127"/>
                  <a:cs typeface="Pretendard Medium" pitchFamily="34" charset="0"/>
                </a:rPr>
                <a:t> </a:t>
              </a:r>
              <a:r>
                <a:rPr lang="en-US" altLang="ko-KR" sz="1600" dirty="0">
                  <a:solidFill>
                    <a:srgbClr val="3763AE"/>
                  </a:solidFill>
                  <a:latin typeface="한컴 말랑말랑 Bold" panose="020F0803000000000000" pitchFamily="50" charset="-127"/>
                  <a:ea typeface="한컴 말랑말랑 Bold" panose="020F0803000000000000" pitchFamily="50" charset="-127"/>
                  <a:cs typeface="Pretendard Medium" pitchFamily="34" charset="0"/>
                </a:rPr>
                <a:t>: </a:t>
              </a:r>
              <a:r>
                <a:rPr lang="en-US" sz="1600" dirty="0">
                  <a:solidFill>
                    <a:srgbClr val="3763AE"/>
                  </a:solidFill>
                  <a:latin typeface="한컴 말랑말랑 Bold" panose="020F0803000000000000" pitchFamily="50" charset="-127"/>
                  <a:ea typeface="한컴 말랑말랑 Bold" panose="020F0803000000000000" pitchFamily="50" charset="-127"/>
                  <a:cs typeface="Pretendard Medium" pitchFamily="34" charset="0"/>
                  <a:hlinkClick r:id="rId8"/>
                </a:rPr>
                <a:t>https://www.ccvc1365.kr/programs/user/community/demand/index.asp#none</a:t>
              </a:r>
              <a:endParaRPr lang="en-US" sz="1600" dirty="0">
                <a:solidFill>
                  <a:srgbClr val="3763AE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Pretendard Medium" pitchFamily="34" charset="0"/>
              </a:endParaRPr>
            </a:p>
          </p:txBody>
        </p:sp>
      </p:grpSp>
      <p:sp>
        <p:nvSpPr>
          <p:cNvPr id="28" name="Object 11">
            <a:extLst>
              <a:ext uri="{FF2B5EF4-FFF2-40B4-BE49-F238E27FC236}">
                <a16:creationId xmlns:a16="http://schemas.microsoft.com/office/drawing/2014/main" id="{9C4DE97A-C3CF-4CC1-80E3-4D1A8B98B73D}"/>
              </a:ext>
            </a:extLst>
          </p:cNvPr>
          <p:cNvSpPr txBox="1"/>
          <p:nvPr/>
        </p:nvSpPr>
        <p:spPr>
          <a:xfrm>
            <a:off x="2158324" y="802215"/>
            <a:ext cx="10262521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 dirty="0">
                <a:solidFill>
                  <a:srgbClr val="3763AE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Pretendard Medium" pitchFamily="34" charset="0"/>
              </a:rPr>
              <a:t>https://www.ccvc1365.kr/programs/user/community/demand/index.asp#none</a:t>
            </a:r>
            <a:endParaRPr lang="en-US" dirty="0">
              <a:latin typeface="한컴 말랑말랑 Bold" panose="020F0803000000000000" pitchFamily="50" charset="-127"/>
              <a:ea typeface="한컴 말랑말랑 Bold" panose="020F0803000000000000" pitchFamily="50" charset="-127"/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38122E7C-07C3-4D42-B9D9-264DFC84989F}"/>
              </a:ext>
            </a:extLst>
          </p:cNvPr>
          <p:cNvSpPr/>
          <p:nvPr/>
        </p:nvSpPr>
        <p:spPr>
          <a:xfrm>
            <a:off x="3312861" y="3887612"/>
            <a:ext cx="6569007" cy="108514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한컴 말랑말랑 Bold" panose="020F0803000000000000" pitchFamily="50" charset="-127"/>
              <a:ea typeface="한컴 말랑말랑 Bold" panose="020F0803000000000000" pitchFamily="50" charset="-127"/>
            </a:endParaRPr>
          </a:p>
        </p:txBody>
      </p:sp>
      <p:cxnSp>
        <p:nvCxnSpPr>
          <p:cNvPr id="21" name="직선 화살표 연결선 20">
            <a:extLst>
              <a:ext uri="{FF2B5EF4-FFF2-40B4-BE49-F238E27FC236}">
                <a16:creationId xmlns:a16="http://schemas.microsoft.com/office/drawing/2014/main" id="{FB8F6972-4D47-44EA-A423-873DD01C041C}"/>
              </a:ext>
            </a:extLst>
          </p:cNvPr>
          <p:cNvCxnSpPr>
            <a:cxnSpLocks/>
          </p:cNvCxnSpPr>
          <p:nvPr/>
        </p:nvCxnSpPr>
        <p:spPr>
          <a:xfrm flipH="1">
            <a:off x="9731171" y="3264812"/>
            <a:ext cx="1085734" cy="54433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9B633706-1ECA-472F-96DF-DC5294CEBDFD}"/>
              </a:ext>
            </a:extLst>
          </p:cNvPr>
          <p:cNvSpPr/>
          <p:nvPr/>
        </p:nvSpPr>
        <p:spPr>
          <a:xfrm>
            <a:off x="3327879" y="5115543"/>
            <a:ext cx="6553989" cy="178055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한컴 말랑말랑 Bold" panose="020F0803000000000000" pitchFamily="50" charset="-127"/>
              <a:ea typeface="한컴 말랑말랑 Bold" panose="020F0803000000000000" pitchFamily="50" charset="-127"/>
            </a:endParaRPr>
          </a:p>
        </p:txBody>
      </p:sp>
      <p:cxnSp>
        <p:nvCxnSpPr>
          <p:cNvPr id="25" name="직선 화살표 연결선 24">
            <a:extLst>
              <a:ext uri="{FF2B5EF4-FFF2-40B4-BE49-F238E27FC236}">
                <a16:creationId xmlns:a16="http://schemas.microsoft.com/office/drawing/2014/main" id="{84CE1CFC-E0B9-412A-B44A-4C1911EC4772}"/>
              </a:ext>
            </a:extLst>
          </p:cNvPr>
          <p:cNvCxnSpPr>
            <a:cxnSpLocks/>
          </p:cNvCxnSpPr>
          <p:nvPr/>
        </p:nvCxnSpPr>
        <p:spPr>
          <a:xfrm flipH="1">
            <a:off x="10070355" y="6030478"/>
            <a:ext cx="3189105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55E85138-9BE6-4191-880D-BB41E2BF29A0}"/>
              </a:ext>
            </a:extLst>
          </p:cNvPr>
          <p:cNvSpPr/>
          <p:nvPr/>
        </p:nvSpPr>
        <p:spPr>
          <a:xfrm>
            <a:off x="13259459" y="5479116"/>
            <a:ext cx="4370067" cy="11819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solidFill>
                  <a:schemeClr val="tx1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&lt;</a:t>
            </a:r>
            <a:r>
              <a:rPr lang="ko-KR" altLang="en-US" sz="2400" dirty="0">
                <a:solidFill>
                  <a:schemeClr val="tx1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관리자 변경</a:t>
            </a:r>
            <a:r>
              <a:rPr lang="en-US" altLang="ko-KR" sz="2400" dirty="0">
                <a:solidFill>
                  <a:schemeClr val="tx1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&gt;</a:t>
            </a:r>
          </a:p>
          <a:p>
            <a:pPr marL="342900" indent="-342900" algn="ctr">
              <a:buFontTx/>
              <a:buChar char="-"/>
            </a:pPr>
            <a:r>
              <a:rPr lang="ko-KR" altLang="en-US" sz="2400" dirty="0">
                <a:solidFill>
                  <a:schemeClr val="tx1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자원봉사 관리자의 서류</a:t>
            </a:r>
            <a:endParaRPr lang="en-US" altLang="ko-KR" sz="2400" dirty="0">
              <a:solidFill>
                <a:schemeClr val="tx1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</a:endParaRPr>
          </a:p>
          <a:p>
            <a:pPr marL="342900" indent="-342900" algn="ctr">
              <a:buFontTx/>
              <a:buChar char="-"/>
            </a:pPr>
            <a:r>
              <a:rPr lang="ko-KR" altLang="en-US" sz="2400" dirty="0">
                <a:solidFill>
                  <a:schemeClr val="tx1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관리자교육 必</a:t>
            </a:r>
            <a:endParaRPr lang="en-US" altLang="ko-KR" sz="2400" dirty="0">
              <a:solidFill>
                <a:schemeClr val="tx1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</a:endParaRP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148D9E00-DE2C-45B7-AD52-5479420E02D4}"/>
              </a:ext>
            </a:extLst>
          </p:cNvPr>
          <p:cNvSpPr/>
          <p:nvPr/>
        </p:nvSpPr>
        <p:spPr>
          <a:xfrm>
            <a:off x="10137914" y="1470102"/>
            <a:ext cx="4370067" cy="17209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solidFill>
                  <a:schemeClr val="tx1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&lt;</a:t>
            </a:r>
            <a:r>
              <a:rPr lang="ko-KR" altLang="en-US" sz="2400" dirty="0">
                <a:solidFill>
                  <a:schemeClr val="tx1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변경공통서류</a:t>
            </a:r>
            <a:r>
              <a:rPr lang="en-US" altLang="ko-KR" sz="2400" dirty="0">
                <a:solidFill>
                  <a:schemeClr val="tx1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&gt;</a:t>
            </a:r>
          </a:p>
          <a:p>
            <a:pPr algn="ctr"/>
            <a:r>
              <a:rPr lang="ko-KR" altLang="en-US" sz="2400" dirty="0">
                <a:solidFill>
                  <a:schemeClr val="tx1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서식을 다운받아 사용</a:t>
            </a:r>
            <a:endParaRPr lang="en-US" altLang="ko-KR" sz="2400" dirty="0">
              <a:solidFill>
                <a:schemeClr val="tx1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</a:endParaRPr>
          </a:p>
          <a:p>
            <a:pPr algn="ctr"/>
            <a:r>
              <a:rPr lang="en-US" altLang="ko-KR" sz="2400" dirty="0">
                <a:solidFill>
                  <a:schemeClr val="tx1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(</a:t>
            </a:r>
            <a:r>
              <a:rPr lang="ko-KR" altLang="en-US" sz="2400" dirty="0">
                <a:solidFill>
                  <a:schemeClr val="tx1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단</a:t>
            </a:r>
            <a:r>
              <a:rPr lang="en-US" altLang="ko-KR" sz="2400" dirty="0">
                <a:solidFill>
                  <a:schemeClr val="tx1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, </a:t>
            </a:r>
            <a:r>
              <a:rPr lang="ko-KR" altLang="en-US" sz="2400" dirty="0">
                <a:solidFill>
                  <a:schemeClr val="tx1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공문은 자체양식을 이용하되</a:t>
            </a:r>
            <a:r>
              <a:rPr lang="en-US" altLang="ko-KR" sz="2400" dirty="0">
                <a:solidFill>
                  <a:schemeClr val="tx1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, </a:t>
            </a:r>
            <a:r>
              <a:rPr lang="ko-KR" altLang="en-US" sz="2400" dirty="0">
                <a:solidFill>
                  <a:schemeClr val="tx1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내용만 인용</a:t>
            </a:r>
            <a:r>
              <a:rPr lang="en-US" altLang="ko-KR" sz="2400" dirty="0">
                <a:solidFill>
                  <a:schemeClr val="tx1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)</a:t>
            </a:r>
            <a:endParaRPr lang="ko-KR" altLang="en-US" sz="2400" dirty="0">
              <a:solidFill>
                <a:schemeClr val="tx1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</a:endParaRP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53F094AD-6BB8-49B0-AE88-609DF526515F}"/>
              </a:ext>
            </a:extLst>
          </p:cNvPr>
          <p:cNvSpPr/>
          <p:nvPr/>
        </p:nvSpPr>
        <p:spPr>
          <a:xfrm>
            <a:off x="920370" y="2738853"/>
            <a:ext cx="2118281" cy="98275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>
                <a:solidFill>
                  <a:schemeClr val="tx1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모든 변경 신청 시</a:t>
            </a:r>
            <a:r>
              <a:rPr lang="en-US" altLang="ko-KR" sz="2400" dirty="0">
                <a:solidFill>
                  <a:schemeClr val="tx1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, </a:t>
            </a:r>
            <a:r>
              <a:rPr lang="ko-KR" altLang="en-US" sz="2400" dirty="0">
                <a:solidFill>
                  <a:schemeClr val="tx1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필수</a:t>
            </a:r>
          </a:p>
        </p:txBody>
      </p:sp>
      <p:cxnSp>
        <p:nvCxnSpPr>
          <p:cNvPr id="29" name="직선 화살표 연결선 28">
            <a:extLst>
              <a:ext uri="{FF2B5EF4-FFF2-40B4-BE49-F238E27FC236}">
                <a16:creationId xmlns:a16="http://schemas.microsoft.com/office/drawing/2014/main" id="{FCB21051-A63A-44A2-9F55-519126EB4FD9}"/>
              </a:ext>
            </a:extLst>
          </p:cNvPr>
          <p:cNvCxnSpPr>
            <a:cxnSpLocks/>
          </p:cNvCxnSpPr>
          <p:nvPr/>
        </p:nvCxnSpPr>
        <p:spPr>
          <a:xfrm>
            <a:off x="2602895" y="3845328"/>
            <a:ext cx="610378" cy="42550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80F7E7D5-EB8D-46C5-92F3-98052BAD42D6}"/>
              </a:ext>
            </a:extLst>
          </p:cNvPr>
          <p:cNvSpPr/>
          <p:nvPr/>
        </p:nvSpPr>
        <p:spPr>
          <a:xfrm>
            <a:off x="3327878" y="6958038"/>
            <a:ext cx="6553989" cy="34772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한컴 말랑말랑 Bold" panose="020F0803000000000000" pitchFamily="50" charset="-127"/>
              <a:ea typeface="한컴 말랑말랑 Bold" panose="020F0803000000000000" pitchFamily="50" charset="-127"/>
            </a:endParaRPr>
          </a:p>
        </p:txBody>
      </p:sp>
      <p:cxnSp>
        <p:nvCxnSpPr>
          <p:cNvPr id="32" name="직선 화살표 연결선 31">
            <a:extLst>
              <a:ext uri="{FF2B5EF4-FFF2-40B4-BE49-F238E27FC236}">
                <a16:creationId xmlns:a16="http://schemas.microsoft.com/office/drawing/2014/main" id="{8165F398-98E0-4DFE-A7DE-1DA94C6D6D91}"/>
              </a:ext>
            </a:extLst>
          </p:cNvPr>
          <p:cNvCxnSpPr>
            <a:cxnSpLocks/>
          </p:cNvCxnSpPr>
          <p:nvPr/>
        </p:nvCxnSpPr>
        <p:spPr>
          <a:xfrm>
            <a:off x="2681413" y="6958038"/>
            <a:ext cx="576696" cy="17386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9CD392FD-6E9B-49A9-B6BE-66D83E8C7DFA}"/>
              </a:ext>
            </a:extLst>
          </p:cNvPr>
          <p:cNvSpPr/>
          <p:nvPr/>
        </p:nvSpPr>
        <p:spPr>
          <a:xfrm>
            <a:off x="215021" y="5486843"/>
            <a:ext cx="2895006" cy="11819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solidFill>
                  <a:schemeClr val="tx1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&lt;</a:t>
            </a:r>
            <a:r>
              <a:rPr lang="ko-KR" altLang="en-US" sz="2400" dirty="0">
                <a:solidFill>
                  <a:schemeClr val="tx1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주소</a:t>
            </a:r>
            <a:r>
              <a:rPr lang="en-US" altLang="ko-KR" sz="2400" dirty="0">
                <a:solidFill>
                  <a:schemeClr val="tx1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, </a:t>
            </a:r>
            <a:r>
              <a:rPr lang="ko-KR" altLang="en-US" sz="2400" dirty="0">
                <a:solidFill>
                  <a:schemeClr val="tx1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대표자 변경</a:t>
            </a:r>
            <a:r>
              <a:rPr lang="en-US" altLang="ko-KR" sz="2400" dirty="0">
                <a:solidFill>
                  <a:schemeClr val="tx1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&gt;</a:t>
            </a:r>
          </a:p>
          <a:p>
            <a:pPr marL="342900" indent="-342900" algn="ctr">
              <a:buFontTx/>
              <a:buChar char="-"/>
            </a:pPr>
            <a:r>
              <a:rPr lang="ko-KR" altLang="en-US" sz="2400" dirty="0">
                <a:solidFill>
                  <a:schemeClr val="tx1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변경 확인 </a:t>
            </a:r>
            <a:endParaRPr lang="en-US" altLang="ko-KR" sz="2400" dirty="0">
              <a:solidFill>
                <a:schemeClr val="tx1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</a:endParaRPr>
          </a:p>
          <a:p>
            <a:pPr algn="ctr"/>
            <a:r>
              <a:rPr lang="en-US" altLang="ko-KR" sz="2400" dirty="0">
                <a:solidFill>
                  <a:schemeClr val="tx1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     </a:t>
            </a:r>
            <a:r>
              <a:rPr lang="ko-KR" altLang="en-US" sz="2400" dirty="0">
                <a:solidFill>
                  <a:schemeClr val="tx1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가능한 서류</a:t>
            </a:r>
            <a:endParaRPr lang="en-US" altLang="ko-KR" sz="2400" dirty="0">
              <a:solidFill>
                <a:schemeClr val="tx1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</a:endParaRPr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5958B490-875E-415E-9159-494376413E6E}"/>
              </a:ext>
            </a:extLst>
          </p:cNvPr>
          <p:cNvSpPr/>
          <p:nvPr/>
        </p:nvSpPr>
        <p:spPr>
          <a:xfrm>
            <a:off x="3327878" y="7450819"/>
            <a:ext cx="6553989" cy="34772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한컴 말랑말랑 Bold" panose="020F0803000000000000" pitchFamily="50" charset="-127"/>
              <a:ea typeface="한컴 말랑말랑 Bold" panose="020F0803000000000000" pitchFamily="50" charset="-127"/>
            </a:endParaRPr>
          </a:p>
        </p:txBody>
      </p:sp>
      <p:cxnSp>
        <p:nvCxnSpPr>
          <p:cNvPr id="37" name="직선 화살표 연결선 36">
            <a:extLst>
              <a:ext uri="{FF2B5EF4-FFF2-40B4-BE49-F238E27FC236}">
                <a16:creationId xmlns:a16="http://schemas.microsoft.com/office/drawing/2014/main" id="{EC55F3FF-F857-4B44-8DA9-E0D4E64C313E}"/>
              </a:ext>
            </a:extLst>
          </p:cNvPr>
          <p:cNvCxnSpPr>
            <a:cxnSpLocks/>
          </p:cNvCxnSpPr>
          <p:nvPr/>
        </p:nvCxnSpPr>
        <p:spPr>
          <a:xfrm flipH="1" flipV="1">
            <a:off x="8001000" y="7931453"/>
            <a:ext cx="685800" cy="45548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48B8A273-EAA5-49F0-960B-C46E4770F711}"/>
              </a:ext>
            </a:extLst>
          </p:cNvPr>
          <p:cNvSpPr/>
          <p:nvPr/>
        </p:nvSpPr>
        <p:spPr>
          <a:xfrm>
            <a:off x="8863941" y="8302608"/>
            <a:ext cx="3996551" cy="8667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solidFill>
                  <a:schemeClr val="tx1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&lt;</a:t>
            </a:r>
            <a:r>
              <a:rPr lang="ko-KR" altLang="en-US" sz="2400" dirty="0">
                <a:solidFill>
                  <a:schemeClr val="tx1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활동내용 변경</a:t>
            </a:r>
            <a:r>
              <a:rPr lang="en-US" altLang="ko-KR" sz="2400" dirty="0">
                <a:solidFill>
                  <a:schemeClr val="tx1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&gt;</a:t>
            </a:r>
          </a:p>
          <a:p>
            <a:pPr algn="ctr"/>
            <a:r>
              <a:rPr lang="en-US" altLang="ko-KR" sz="2400" dirty="0">
                <a:solidFill>
                  <a:schemeClr val="tx1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- </a:t>
            </a:r>
            <a:r>
              <a:rPr lang="ko-KR" altLang="en-US" sz="2400" dirty="0">
                <a:solidFill>
                  <a:schemeClr val="tx1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자원봉사 운영계획서 </a:t>
            </a:r>
            <a:endParaRPr lang="en-US" altLang="ko-KR" sz="2400" dirty="0">
              <a:solidFill>
                <a:schemeClr val="tx1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381676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9E63928D-2CF1-4303-AC8F-BA81B9304AB3}"/>
              </a:ext>
            </a:extLst>
          </p:cNvPr>
          <p:cNvGrpSpPr/>
          <p:nvPr/>
        </p:nvGrpSpPr>
        <p:grpSpPr>
          <a:xfrm>
            <a:off x="-511905" y="-1969"/>
            <a:ext cx="18931626" cy="10349733"/>
            <a:chOff x="-511905" y="-1969"/>
            <a:chExt cx="18931626" cy="10349733"/>
          </a:xfrm>
        </p:grpSpPr>
        <p:grpSp>
          <p:nvGrpSpPr>
            <p:cNvPr id="1001" name="그룹 1001"/>
            <p:cNvGrpSpPr/>
            <p:nvPr/>
          </p:nvGrpSpPr>
          <p:grpSpPr>
            <a:xfrm>
              <a:off x="-111905" y="9416303"/>
              <a:ext cx="17998336" cy="900229"/>
              <a:chOff x="-111905" y="9416303"/>
              <a:chExt cx="17998336" cy="900229"/>
            </a:xfrm>
          </p:grpSpPr>
          <p:pic>
            <p:nvPicPr>
              <p:cNvPr id="3" name="Object 2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-111905" y="9416303"/>
                <a:ext cx="17998336" cy="900229"/>
              </a:xfrm>
              <a:prstGeom prst="rect">
                <a:avLst/>
              </a:prstGeom>
            </p:spPr>
          </p:pic>
        </p:grpSp>
        <p:grpSp>
          <p:nvGrpSpPr>
            <p:cNvPr id="1002" name="그룹 1002"/>
            <p:cNvGrpSpPr/>
            <p:nvPr/>
          </p:nvGrpSpPr>
          <p:grpSpPr>
            <a:xfrm>
              <a:off x="-76200" y="-1969"/>
              <a:ext cx="18356650" cy="10349733"/>
              <a:chOff x="-60826" y="-1969"/>
              <a:chExt cx="18356650" cy="10349733"/>
            </a:xfrm>
          </p:grpSpPr>
          <p:pic>
            <p:nvPicPr>
              <p:cNvPr id="6" name="Object 5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-60826" y="-1969"/>
                <a:ext cx="18356650" cy="10349733"/>
              </a:xfrm>
              <a:prstGeom prst="rect">
                <a:avLst/>
              </a:prstGeom>
            </p:spPr>
          </p:pic>
        </p:grpSp>
        <p:grpSp>
          <p:nvGrpSpPr>
            <p:cNvPr id="1003" name="그룹 1003"/>
            <p:cNvGrpSpPr/>
            <p:nvPr/>
          </p:nvGrpSpPr>
          <p:grpSpPr>
            <a:xfrm>
              <a:off x="-111905" y="9416303"/>
              <a:ext cx="17998336" cy="900229"/>
              <a:chOff x="-111905" y="9416303"/>
              <a:chExt cx="17998336" cy="900229"/>
            </a:xfrm>
          </p:grpSpPr>
          <p:pic>
            <p:nvPicPr>
              <p:cNvPr id="9" name="Object 8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-111905" y="9416303"/>
                <a:ext cx="17998336" cy="900229"/>
              </a:xfrm>
              <a:prstGeom prst="rect">
                <a:avLst/>
              </a:prstGeom>
            </p:spPr>
          </p:pic>
        </p:grpSp>
        <p:sp>
          <p:nvSpPr>
            <p:cNvPr id="11" name="Object 11"/>
            <p:cNvSpPr txBox="1"/>
            <p:nvPr/>
          </p:nvSpPr>
          <p:spPr>
            <a:xfrm>
              <a:off x="2158324" y="786826"/>
              <a:ext cx="10262521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endParaRPr lang="en-US" dirty="0">
                <a:latin typeface="한컴 말랑말랑 Bold" panose="020F0803000000000000" pitchFamily="50" charset="-127"/>
                <a:ea typeface="한컴 말랑말랑 Bold" panose="020F0803000000000000" pitchFamily="50" charset="-127"/>
              </a:endParaRPr>
            </a:p>
          </p:txBody>
        </p:sp>
        <p:grpSp>
          <p:nvGrpSpPr>
            <p:cNvPr id="1004" name="그룹 1004"/>
            <p:cNvGrpSpPr/>
            <p:nvPr/>
          </p:nvGrpSpPr>
          <p:grpSpPr>
            <a:xfrm>
              <a:off x="17754600" y="2215028"/>
              <a:ext cx="665121" cy="337672"/>
              <a:chOff x="17751279" y="8092936"/>
              <a:chExt cx="665121" cy="337672"/>
            </a:xfrm>
          </p:grpSpPr>
          <p:pic>
            <p:nvPicPr>
              <p:cNvPr id="13" name="Object 12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 rot="5400000">
                <a:off x="17751279" y="8092936"/>
                <a:ext cx="665121" cy="337672"/>
              </a:xfrm>
              <a:prstGeom prst="rect">
                <a:avLst/>
              </a:prstGeom>
            </p:spPr>
          </p:pic>
        </p:grpSp>
        <p:grpSp>
          <p:nvGrpSpPr>
            <p:cNvPr id="1011" name="그룹 1011"/>
            <p:cNvGrpSpPr/>
            <p:nvPr/>
          </p:nvGrpSpPr>
          <p:grpSpPr>
            <a:xfrm>
              <a:off x="950148" y="9386541"/>
              <a:ext cx="16953715" cy="21429"/>
              <a:chOff x="950148" y="9386541"/>
              <a:chExt cx="16953715" cy="21429"/>
            </a:xfrm>
          </p:grpSpPr>
          <p:pic>
            <p:nvPicPr>
              <p:cNvPr id="39" name="Object 38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950148" y="9386541"/>
                <a:ext cx="16953715" cy="21429"/>
              </a:xfrm>
              <a:prstGeom prst="rect">
                <a:avLst/>
              </a:prstGeom>
            </p:spPr>
          </p:pic>
        </p:grpSp>
        <p:grpSp>
          <p:nvGrpSpPr>
            <p:cNvPr id="1012" name="그룹 1012"/>
            <p:cNvGrpSpPr/>
            <p:nvPr/>
          </p:nvGrpSpPr>
          <p:grpSpPr>
            <a:xfrm>
              <a:off x="-511905" y="9241036"/>
              <a:ext cx="3301590" cy="299076"/>
              <a:chOff x="-511905" y="9241036"/>
              <a:chExt cx="3301590" cy="299076"/>
            </a:xfrm>
          </p:grpSpPr>
          <p:pic>
            <p:nvPicPr>
              <p:cNvPr id="42" name="Object 41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-511905" y="9241036"/>
                <a:ext cx="3301590" cy="299076"/>
              </a:xfrm>
              <a:prstGeom prst="rect">
                <a:avLst/>
              </a:prstGeom>
            </p:spPr>
          </p:pic>
        </p:grpSp>
        <p:sp>
          <p:nvSpPr>
            <p:cNvPr id="44" name="Object 44"/>
            <p:cNvSpPr txBox="1"/>
            <p:nvPr/>
          </p:nvSpPr>
          <p:spPr>
            <a:xfrm>
              <a:off x="1151766" y="9236685"/>
              <a:ext cx="196550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ko-KR" altLang="en-US" sz="1400" dirty="0" err="1">
                  <a:solidFill>
                    <a:srgbClr val="FFFFFF"/>
                  </a:solidFill>
                  <a:latin typeface="한컴 말랑말랑 Bold" panose="020F0803000000000000" pitchFamily="50" charset="-127"/>
                  <a:ea typeface="한컴 말랑말랑 Bold" panose="020F0803000000000000" pitchFamily="50" charset="-127"/>
                  <a:cs typeface="Pretendard" pitchFamily="34" charset="0"/>
                </a:rPr>
                <a:t>바로가기링크</a:t>
              </a:r>
              <a:endParaRPr lang="en-US" dirty="0">
                <a:latin typeface="한컴 말랑말랑 Bold" panose="020F0803000000000000" pitchFamily="50" charset="-127"/>
                <a:ea typeface="한컴 말랑말랑 Bold" panose="020F0803000000000000" pitchFamily="50" charset="-127"/>
              </a:endParaRPr>
            </a:p>
          </p:txBody>
        </p:sp>
        <p:sp>
          <p:nvSpPr>
            <p:cNvPr id="48" name="Object 48"/>
            <p:cNvSpPr txBox="1"/>
            <p:nvPr/>
          </p:nvSpPr>
          <p:spPr>
            <a:xfrm>
              <a:off x="2902557" y="9647227"/>
              <a:ext cx="12480599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ko-KR" altLang="en-US" sz="1600" dirty="0" err="1">
                  <a:solidFill>
                    <a:srgbClr val="3763AE"/>
                  </a:solidFill>
                  <a:latin typeface="한컴 말랑말랑 Bold" panose="020F0803000000000000" pitchFamily="50" charset="-127"/>
                  <a:ea typeface="한컴 말랑말랑 Bold" panose="020F0803000000000000" pitchFamily="50" charset="-127"/>
                  <a:cs typeface="Pretendard Medium" pitchFamily="34" charset="0"/>
                </a:rPr>
                <a:t>바로가기링크</a:t>
              </a:r>
              <a:r>
                <a:rPr lang="ko-KR" altLang="en-US" sz="1600" dirty="0">
                  <a:solidFill>
                    <a:srgbClr val="3763AE"/>
                  </a:solidFill>
                  <a:latin typeface="한컴 말랑말랑 Bold" panose="020F0803000000000000" pitchFamily="50" charset="-127"/>
                  <a:ea typeface="한컴 말랑말랑 Bold" panose="020F0803000000000000" pitchFamily="50" charset="-127"/>
                  <a:cs typeface="Pretendard Medium" pitchFamily="34" charset="0"/>
                </a:rPr>
                <a:t> </a:t>
              </a:r>
              <a:r>
                <a:rPr lang="en-US" altLang="ko-KR" sz="1600" dirty="0">
                  <a:solidFill>
                    <a:srgbClr val="3763AE"/>
                  </a:solidFill>
                  <a:latin typeface="한컴 말랑말랑 Bold" panose="020F0803000000000000" pitchFamily="50" charset="-127"/>
                  <a:ea typeface="한컴 말랑말랑 Bold" panose="020F0803000000000000" pitchFamily="50" charset="-127"/>
                  <a:cs typeface="Pretendard Medium" pitchFamily="34" charset="0"/>
                </a:rPr>
                <a:t>: </a:t>
              </a:r>
              <a:r>
                <a:rPr lang="en-US" sz="1600" dirty="0">
                  <a:solidFill>
                    <a:srgbClr val="3763AE"/>
                  </a:solidFill>
                  <a:latin typeface="한컴 말랑말랑 Bold" panose="020F0803000000000000" pitchFamily="50" charset="-127"/>
                  <a:ea typeface="한컴 말랑말랑 Bold" panose="020F0803000000000000" pitchFamily="50" charset="-127"/>
                  <a:cs typeface="Pretendard Medium" pitchFamily="34" charset="0"/>
                  <a:hlinkClick r:id="rId7"/>
                </a:rPr>
                <a:t>https://www.ccvc1365.kr/programs/user/community/demand/index.asp#none</a:t>
              </a:r>
              <a:endParaRPr lang="en-US" sz="1600" dirty="0">
                <a:solidFill>
                  <a:srgbClr val="3763AE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Pretendard Medium" pitchFamily="34" charset="0"/>
              </a:endParaRPr>
            </a:p>
          </p:txBody>
        </p:sp>
      </p:grpSp>
      <p:sp>
        <p:nvSpPr>
          <p:cNvPr id="18" name="Object 11">
            <a:extLst>
              <a:ext uri="{FF2B5EF4-FFF2-40B4-BE49-F238E27FC236}">
                <a16:creationId xmlns:a16="http://schemas.microsoft.com/office/drawing/2014/main" id="{8AE87E90-995D-4490-903F-8533BF133D27}"/>
              </a:ext>
            </a:extLst>
          </p:cNvPr>
          <p:cNvSpPr txBox="1"/>
          <p:nvPr/>
        </p:nvSpPr>
        <p:spPr>
          <a:xfrm>
            <a:off x="2158324" y="802215"/>
            <a:ext cx="10262521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 dirty="0">
                <a:solidFill>
                  <a:srgbClr val="3763AE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Pretendard Medium" pitchFamily="34" charset="0"/>
              </a:rPr>
              <a:t>https://www.ccvc1365.kr/programs/user/community/demand/index.asp#none</a:t>
            </a:r>
            <a:endParaRPr lang="en-US" dirty="0">
              <a:latin typeface="한컴 말랑말랑 Bold" panose="020F0803000000000000" pitchFamily="50" charset="-127"/>
              <a:ea typeface="한컴 말랑말랑 Bold" panose="020F0803000000000000" pitchFamily="50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02CEE477-95FB-4CB7-A33D-C6036F957F9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2000" y="2127504"/>
            <a:ext cx="14569596" cy="2397529"/>
          </a:xfrm>
          <a:prstGeom prst="rect">
            <a:avLst/>
          </a:prstGeom>
        </p:spPr>
      </p:pic>
      <p:sp>
        <p:nvSpPr>
          <p:cNvPr id="23" name="직사각형 22">
            <a:extLst>
              <a:ext uri="{FF2B5EF4-FFF2-40B4-BE49-F238E27FC236}">
                <a16:creationId xmlns:a16="http://schemas.microsoft.com/office/drawing/2014/main" id="{E7FCB10E-EA43-411E-BC82-8ECCF324C7BF}"/>
              </a:ext>
            </a:extLst>
          </p:cNvPr>
          <p:cNvSpPr/>
          <p:nvPr/>
        </p:nvSpPr>
        <p:spPr>
          <a:xfrm>
            <a:off x="1093408" y="4670537"/>
            <a:ext cx="8736391" cy="23975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AutoNum type="arabicPeriod"/>
            </a:pPr>
            <a:r>
              <a:rPr lang="ko-KR" altLang="en-US" sz="2800" dirty="0">
                <a:solidFill>
                  <a:schemeClr val="tx1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첨부파일은 모두 스캔하여 </a:t>
            </a:r>
            <a:r>
              <a:rPr lang="en-US" altLang="ko-KR" sz="2800" dirty="0">
                <a:solidFill>
                  <a:schemeClr val="tx1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1</a:t>
            </a:r>
            <a:r>
              <a:rPr lang="ko-KR" altLang="en-US" sz="2800" dirty="0">
                <a:solidFill>
                  <a:schemeClr val="tx1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개의 </a:t>
            </a:r>
            <a:r>
              <a:rPr lang="en-US" altLang="ko-KR" sz="2800" dirty="0">
                <a:solidFill>
                  <a:schemeClr val="tx1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pdf</a:t>
            </a:r>
            <a:r>
              <a:rPr lang="ko-KR" altLang="en-US" sz="2800" dirty="0">
                <a:solidFill>
                  <a:schemeClr val="tx1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파일로 발송</a:t>
            </a:r>
            <a:endParaRPr lang="en-US" altLang="ko-KR" sz="2800" dirty="0">
              <a:solidFill>
                <a:schemeClr val="tx1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</a:endParaRPr>
          </a:p>
          <a:p>
            <a:pPr marL="457200" indent="-457200">
              <a:buAutoNum type="arabicPeriod"/>
            </a:pPr>
            <a:r>
              <a:rPr lang="ko-KR" altLang="en-US" sz="2800" dirty="0">
                <a:solidFill>
                  <a:schemeClr val="tx1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파일명</a:t>
            </a:r>
            <a:r>
              <a:rPr lang="en-US" altLang="ko-KR" sz="2800" dirty="0">
                <a:solidFill>
                  <a:schemeClr val="tx1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: (</a:t>
            </a:r>
            <a:r>
              <a:rPr lang="ko-KR" altLang="en-US" sz="2800" dirty="0" err="1">
                <a:solidFill>
                  <a:schemeClr val="tx1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활동처명</a:t>
            </a:r>
            <a:r>
              <a:rPr lang="en-US" altLang="ko-KR" sz="2800" dirty="0">
                <a:solidFill>
                  <a:schemeClr val="tx1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 ) </a:t>
            </a:r>
            <a:r>
              <a:rPr lang="ko-KR" altLang="en-US" sz="2800" dirty="0">
                <a:solidFill>
                  <a:schemeClr val="tx1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변경 신청 </a:t>
            </a:r>
            <a:endParaRPr lang="en-US" altLang="ko-KR" sz="2800" dirty="0">
              <a:solidFill>
                <a:schemeClr val="tx1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</a:endParaRPr>
          </a:p>
          <a:p>
            <a:r>
              <a:rPr lang="en-US" altLang="ko-KR" sz="2800" dirty="0">
                <a:solidFill>
                  <a:schemeClr val="tx1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  - ex) </a:t>
            </a:r>
            <a:r>
              <a:rPr lang="ko-KR" altLang="en-US" sz="2800" dirty="0">
                <a:solidFill>
                  <a:schemeClr val="tx1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춘천시자원봉사센터 </a:t>
            </a:r>
            <a:r>
              <a:rPr lang="ko-KR" altLang="en-US" sz="2800" dirty="0" err="1">
                <a:solidFill>
                  <a:schemeClr val="tx1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수요처</a:t>
            </a:r>
            <a:r>
              <a:rPr lang="ko-KR" altLang="en-US" sz="2800" dirty="0">
                <a:solidFill>
                  <a:schemeClr val="tx1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 변경 신청</a:t>
            </a:r>
            <a:endParaRPr lang="en-US" altLang="ko-KR" sz="2800" dirty="0">
              <a:solidFill>
                <a:schemeClr val="tx1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</a:endParaRPr>
          </a:p>
          <a:p>
            <a:r>
              <a:rPr lang="en-US" altLang="ko-KR" sz="2800" dirty="0">
                <a:solidFill>
                  <a:schemeClr val="tx1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3. </a:t>
            </a:r>
            <a:r>
              <a:rPr lang="ko-KR" altLang="en-US" sz="2800" dirty="0">
                <a:solidFill>
                  <a:schemeClr val="tx1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위의 메일로 발송 후 유선연락</a:t>
            </a:r>
          </a:p>
        </p:txBody>
      </p:sp>
    </p:spTree>
    <p:extLst>
      <p:ext uri="{BB962C8B-B14F-4D97-AF65-F5344CB8AC3E}">
        <p14:creationId xmlns:p14="http://schemas.microsoft.com/office/powerpoint/2010/main" val="4273275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9E63928D-2CF1-4303-AC8F-BA81B9304AB3}"/>
              </a:ext>
            </a:extLst>
          </p:cNvPr>
          <p:cNvGrpSpPr/>
          <p:nvPr/>
        </p:nvGrpSpPr>
        <p:grpSpPr>
          <a:xfrm>
            <a:off x="-511905" y="-1969"/>
            <a:ext cx="18931626" cy="10349733"/>
            <a:chOff x="-511905" y="-1969"/>
            <a:chExt cx="18931626" cy="10349733"/>
          </a:xfrm>
        </p:grpSpPr>
        <p:grpSp>
          <p:nvGrpSpPr>
            <p:cNvPr id="1001" name="그룹 1001"/>
            <p:cNvGrpSpPr/>
            <p:nvPr/>
          </p:nvGrpSpPr>
          <p:grpSpPr>
            <a:xfrm>
              <a:off x="-111905" y="9416303"/>
              <a:ext cx="17998336" cy="900229"/>
              <a:chOff x="-111905" y="9416303"/>
              <a:chExt cx="17998336" cy="900229"/>
            </a:xfrm>
          </p:grpSpPr>
          <p:pic>
            <p:nvPicPr>
              <p:cNvPr id="3" name="Object 2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-111905" y="9416303"/>
                <a:ext cx="17998336" cy="900229"/>
              </a:xfrm>
              <a:prstGeom prst="rect">
                <a:avLst/>
              </a:prstGeom>
            </p:spPr>
          </p:pic>
        </p:grpSp>
        <p:grpSp>
          <p:nvGrpSpPr>
            <p:cNvPr id="1002" name="그룹 1002"/>
            <p:cNvGrpSpPr/>
            <p:nvPr/>
          </p:nvGrpSpPr>
          <p:grpSpPr>
            <a:xfrm>
              <a:off x="-76200" y="-1969"/>
              <a:ext cx="18356650" cy="10349733"/>
              <a:chOff x="-60826" y="-1969"/>
              <a:chExt cx="18356650" cy="10349733"/>
            </a:xfrm>
          </p:grpSpPr>
          <p:pic>
            <p:nvPicPr>
              <p:cNvPr id="6" name="Object 5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-60826" y="-1969"/>
                <a:ext cx="18356650" cy="10349733"/>
              </a:xfrm>
              <a:prstGeom prst="rect">
                <a:avLst/>
              </a:prstGeom>
            </p:spPr>
          </p:pic>
        </p:grpSp>
        <p:grpSp>
          <p:nvGrpSpPr>
            <p:cNvPr id="1003" name="그룹 1003"/>
            <p:cNvGrpSpPr/>
            <p:nvPr/>
          </p:nvGrpSpPr>
          <p:grpSpPr>
            <a:xfrm>
              <a:off x="-111905" y="9416303"/>
              <a:ext cx="17998336" cy="900229"/>
              <a:chOff x="-111905" y="9416303"/>
              <a:chExt cx="17998336" cy="900229"/>
            </a:xfrm>
          </p:grpSpPr>
          <p:pic>
            <p:nvPicPr>
              <p:cNvPr id="9" name="Object 8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-111905" y="9416303"/>
                <a:ext cx="17998336" cy="900229"/>
              </a:xfrm>
              <a:prstGeom prst="rect">
                <a:avLst/>
              </a:prstGeom>
            </p:spPr>
          </p:pic>
        </p:grpSp>
        <p:sp>
          <p:nvSpPr>
            <p:cNvPr id="11" name="Object 11"/>
            <p:cNvSpPr txBox="1"/>
            <p:nvPr/>
          </p:nvSpPr>
          <p:spPr>
            <a:xfrm>
              <a:off x="2158324" y="802215"/>
              <a:ext cx="10262521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600" dirty="0">
                  <a:solidFill>
                    <a:srgbClr val="3763AE"/>
                  </a:solidFill>
                  <a:latin typeface="한컴 말랑말랑 Bold" panose="020F0803000000000000" pitchFamily="50" charset="-127"/>
                  <a:ea typeface="한컴 말랑말랑 Bold" panose="020F0803000000000000" pitchFamily="50" charset="-127"/>
                  <a:cs typeface="Pretendard Medium" pitchFamily="34" charset="0"/>
                  <a:hlinkClick r:id="rId4"/>
                </a:rPr>
                <a:t>https://www.vcampus.or.kr/main/index.jsp</a:t>
              </a:r>
              <a:endParaRPr lang="en-US" altLang="ko-KR" sz="1600" dirty="0">
                <a:latin typeface="한컴 말랑말랑 Bold" panose="020F0803000000000000" pitchFamily="50" charset="-127"/>
                <a:ea typeface="한컴 말랑말랑 Bold" panose="020F0803000000000000" pitchFamily="50" charset="-127"/>
              </a:endParaRPr>
            </a:p>
          </p:txBody>
        </p:sp>
        <p:grpSp>
          <p:nvGrpSpPr>
            <p:cNvPr id="1004" name="그룹 1004"/>
            <p:cNvGrpSpPr/>
            <p:nvPr/>
          </p:nvGrpSpPr>
          <p:grpSpPr>
            <a:xfrm>
              <a:off x="17754600" y="2215028"/>
              <a:ext cx="665121" cy="337672"/>
              <a:chOff x="17751279" y="8092936"/>
              <a:chExt cx="665121" cy="337672"/>
            </a:xfrm>
          </p:grpSpPr>
          <p:pic>
            <p:nvPicPr>
              <p:cNvPr id="13" name="Object 12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 rot="5400000">
                <a:off x="17751279" y="8092936"/>
                <a:ext cx="665121" cy="337672"/>
              </a:xfrm>
              <a:prstGeom prst="rect">
                <a:avLst/>
              </a:prstGeom>
            </p:spPr>
          </p:pic>
        </p:grpSp>
        <p:grpSp>
          <p:nvGrpSpPr>
            <p:cNvPr id="1011" name="그룹 1011"/>
            <p:cNvGrpSpPr/>
            <p:nvPr/>
          </p:nvGrpSpPr>
          <p:grpSpPr>
            <a:xfrm>
              <a:off x="950148" y="9386541"/>
              <a:ext cx="16953715" cy="21429"/>
              <a:chOff x="950148" y="9386541"/>
              <a:chExt cx="16953715" cy="21429"/>
            </a:xfrm>
          </p:grpSpPr>
          <p:pic>
            <p:nvPicPr>
              <p:cNvPr id="39" name="Object 38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950148" y="9386541"/>
                <a:ext cx="16953715" cy="21429"/>
              </a:xfrm>
              <a:prstGeom prst="rect">
                <a:avLst/>
              </a:prstGeom>
            </p:spPr>
          </p:pic>
        </p:grpSp>
        <p:grpSp>
          <p:nvGrpSpPr>
            <p:cNvPr id="1012" name="그룹 1012"/>
            <p:cNvGrpSpPr/>
            <p:nvPr/>
          </p:nvGrpSpPr>
          <p:grpSpPr>
            <a:xfrm>
              <a:off x="-511905" y="9241036"/>
              <a:ext cx="3301590" cy="299076"/>
              <a:chOff x="-511905" y="9241036"/>
              <a:chExt cx="3301590" cy="299076"/>
            </a:xfrm>
          </p:grpSpPr>
          <p:pic>
            <p:nvPicPr>
              <p:cNvPr id="42" name="Object 41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-511905" y="9241036"/>
                <a:ext cx="3301590" cy="299076"/>
              </a:xfrm>
              <a:prstGeom prst="rect">
                <a:avLst/>
              </a:prstGeom>
            </p:spPr>
          </p:pic>
        </p:grpSp>
        <p:sp>
          <p:nvSpPr>
            <p:cNvPr id="44" name="Object 44"/>
            <p:cNvSpPr txBox="1"/>
            <p:nvPr/>
          </p:nvSpPr>
          <p:spPr>
            <a:xfrm>
              <a:off x="1151766" y="9236685"/>
              <a:ext cx="196550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ko-KR" altLang="en-US" sz="1400" dirty="0" err="1">
                  <a:solidFill>
                    <a:srgbClr val="FFFFFF"/>
                  </a:solidFill>
                  <a:latin typeface="한컴 말랑말랑 Bold" panose="020F0803000000000000" pitchFamily="50" charset="-127"/>
                  <a:ea typeface="한컴 말랑말랑 Bold" panose="020F0803000000000000" pitchFamily="50" charset="-127"/>
                  <a:cs typeface="Pretendard" pitchFamily="34" charset="0"/>
                </a:rPr>
                <a:t>바로가기링크</a:t>
              </a:r>
              <a:endParaRPr lang="en-US" dirty="0">
                <a:latin typeface="한컴 말랑말랑 Bold" panose="020F0803000000000000" pitchFamily="50" charset="-127"/>
                <a:ea typeface="한컴 말랑말랑 Bold" panose="020F0803000000000000" pitchFamily="50" charset="-127"/>
              </a:endParaRPr>
            </a:p>
          </p:txBody>
        </p:sp>
        <p:sp>
          <p:nvSpPr>
            <p:cNvPr id="48" name="Object 48"/>
            <p:cNvSpPr txBox="1"/>
            <p:nvPr/>
          </p:nvSpPr>
          <p:spPr>
            <a:xfrm>
              <a:off x="2902557" y="9647227"/>
              <a:ext cx="12480599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ko-KR" altLang="en-US" sz="1600" dirty="0" err="1">
                  <a:solidFill>
                    <a:srgbClr val="3763AE"/>
                  </a:solidFill>
                  <a:latin typeface="한컴 말랑말랑 Bold" panose="020F0803000000000000" pitchFamily="50" charset="-127"/>
                  <a:ea typeface="한컴 말랑말랑 Bold" panose="020F0803000000000000" pitchFamily="50" charset="-127"/>
                  <a:cs typeface="Pretendard Medium" pitchFamily="34" charset="0"/>
                </a:rPr>
                <a:t>바로가기링크</a:t>
              </a:r>
              <a:r>
                <a:rPr lang="ko-KR" altLang="en-US" sz="1600" dirty="0">
                  <a:solidFill>
                    <a:srgbClr val="3763AE"/>
                  </a:solidFill>
                  <a:latin typeface="한컴 말랑말랑 Bold" panose="020F0803000000000000" pitchFamily="50" charset="-127"/>
                  <a:ea typeface="한컴 말랑말랑 Bold" panose="020F0803000000000000" pitchFamily="50" charset="-127"/>
                  <a:cs typeface="Pretendard Medium" pitchFamily="34" charset="0"/>
                </a:rPr>
                <a:t> </a:t>
              </a:r>
              <a:r>
                <a:rPr lang="en-US" altLang="ko-KR" sz="1600" dirty="0">
                  <a:solidFill>
                    <a:srgbClr val="3763AE"/>
                  </a:solidFill>
                  <a:latin typeface="한컴 말랑말랑 Bold" panose="020F0803000000000000" pitchFamily="50" charset="-127"/>
                  <a:ea typeface="한컴 말랑말랑 Bold" panose="020F0803000000000000" pitchFamily="50" charset="-127"/>
                  <a:cs typeface="Pretendard Medium" pitchFamily="34" charset="0"/>
                </a:rPr>
                <a:t>: : </a:t>
              </a:r>
              <a:r>
                <a:rPr lang="en-US" altLang="ko-KR" sz="1600" dirty="0">
                  <a:solidFill>
                    <a:srgbClr val="3763AE"/>
                  </a:solidFill>
                  <a:latin typeface="한컴 말랑말랑 Bold" panose="020F0803000000000000" pitchFamily="50" charset="-127"/>
                  <a:ea typeface="한컴 말랑말랑 Bold" panose="020F0803000000000000" pitchFamily="50" charset="-127"/>
                  <a:cs typeface="Pretendard Medium" pitchFamily="34" charset="0"/>
                  <a:hlinkClick r:id="rId4"/>
                </a:rPr>
                <a:t>https://www.vcampus.or.kr/main/index.jsp</a:t>
              </a:r>
              <a:endParaRPr lang="en-US" sz="1600" dirty="0">
                <a:solidFill>
                  <a:srgbClr val="3763AE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Pretendard Medium" pitchFamily="34" charset="0"/>
              </a:endParaRPr>
            </a:p>
          </p:txBody>
        </p:sp>
      </p:grpSp>
      <p:sp>
        <p:nvSpPr>
          <p:cNvPr id="7" name="직사각형 6">
            <a:extLst>
              <a:ext uri="{FF2B5EF4-FFF2-40B4-BE49-F238E27FC236}">
                <a16:creationId xmlns:a16="http://schemas.microsoft.com/office/drawing/2014/main" id="{6B595B83-4B30-4BED-90B0-07F9496566CC}"/>
              </a:ext>
            </a:extLst>
          </p:cNvPr>
          <p:cNvSpPr/>
          <p:nvPr/>
        </p:nvSpPr>
        <p:spPr>
          <a:xfrm>
            <a:off x="6474712" y="4457700"/>
            <a:ext cx="5336288" cy="1371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400" dirty="0">
                <a:solidFill>
                  <a:schemeClr val="tx1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관리자 교육이수</a:t>
            </a: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BABC4207-063D-4357-ACEE-DD788F2BAF39}"/>
              </a:ext>
            </a:extLst>
          </p:cNvPr>
          <p:cNvSpPr/>
          <p:nvPr/>
        </p:nvSpPr>
        <p:spPr>
          <a:xfrm>
            <a:off x="1216912" y="6667500"/>
            <a:ext cx="15851888" cy="914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dirty="0">
                <a:solidFill>
                  <a:srgbClr val="3763AE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Pretendard Medium" pitchFamily="34" charset="0"/>
              </a:rPr>
              <a:t>바로가기 링크 </a:t>
            </a:r>
            <a:r>
              <a:rPr lang="en-US" altLang="ko-KR" sz="2800" dirty="0">
                <a:solidFill>
                  <a:srgbClr val="3763AE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Pretendard Medium" pitchFamily="34" charset="0"/>
              </a:rPr>
              <a:t>: : </a:t>
            </a:r>
            <a:r>
              <a:rPr lang="en-US" altLang="ko-KR" sz="2800" dirty="0">
                <a:solidFill>
                  <a:srgbClr val="3763AE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Pretendard Medium" pitchFamily="34" charset="0"/>
                <a:hlinkClick r:id="rId4"/>
              </a:rPr>
              <a:t>https://www.vcampus.or.kr/main/index.jsp</a:t>
            </a:r>
            <a:endParaRPr lang="ko-KR" altLang="en-US" sz="2800" dirty="0">
              <a:solidFill>
                <a:schemeClr val="tx1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</a:endParaRP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FEBB4E3B-4F4F-430A-9299-8C6C10430AD2}"/>
              </a:ext>
            </a:extLst>
          </p:cNvPr>
          <p:cNvSpPr/>
          <p:nvPr/>
        </p:nvSpPr>
        <p:spPr>
          <a:xfrm>
            <a:off x="7848600" y="3325300"/>
            <a:ext cx="2279043" cy="6043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400" dirty="0">
                <a:solidFill>
                  <a:schemeClr val="tx1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Step 2</a:t>
            </a:r>
            <a:endParaRPr lang="ko-KR" altLang="en-US" sz="3400" dirty="0">
              <a:solidFill>
                <a:schemeClr val="tx1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958194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9E63928D-2CF1-4303-AC8F-BA81B9304AB3}"/>
              </a:ext>
            </a:extLst>
          </p:cNvPr>
          <p:cNvGrpSpPr/>
          <p:nvPr/>
        </p:nvGrpSpPr>
        <p:grpSpPr>
          <a:xfrm>
            <a:off x="-511905" y="-1969"/>
            <a:ext cx="18931626" cy="10349733"/>
            <a:chOff x="-511905" y="-1969"/>
            <a:chExt cx="18931626" cy="10349733"/>
          </a:xfrm>
        </p:grpSpPr>
        <p:grpSp>
          <p:nvGrpSpPr>
            <p:cNvPr id="1001" name="그룹 1001"/>
            <p:cNvGrpSpPr/>
            <p:nvPr/>
          </p:nvGrpSpPr>
          <p:grpSpPr>
            <a:xfrm>
              <a:off x="-111905" y="9416303"/>
              <a:ext cx="17998336" cy="900229"/>
              <a:chOff x="-111905" y="9416303"/>
              <a:chExt cx="17998336" cy="900229"/>
            </a:xfrm>
          </p:grpSpPr>
          <p:pic>
            <p:nvPicPr>
              <p:cNvPr id="3" name="Object 2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-111905" y="9416303"/>
                <a:ext cx="17998336" cy="900229"/>
              </a:xfrm>
              <a:prstGeom prst="rect">
                <a:avLst/>
              </a:prstGeom>
            </p:spPr>
          </p:pic>
        </p:grpSp>
        <p:grpSp>
          <p:nvGrpSpPr>
            <p:cNvPr id="1002" name="그룹 1002"/>
            <p:cNvGrpSpPr/>
            <p:nvPr/>
          </p:nvGrpSpPr>
          <p:grpSpPr>
            <a:xfrm>
              <a:off x="-76200" y="-1969"/>
              <a:ext cx="18356650" cy="10349733"/>
              <a:chOff x="-60826" y="-1969"/>
              <a:chExt cx="18356650" cy="10349733"/>
            </a:xfrm>
          </p:grpSpPr>
          <p:pic>
            <p:nvPicPr>
              <p:cNvPr id="6" name="Object 5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-60826" y="-1969"/>
                <a:ext cx="18356650" cy="10349733"/>
              </a:xfrm>
              <a:prstGeom prst="rect">
                <a:avLst/>
              </a:prstGeom>
            </p:spPr>
          </p:pic>
        </p:grpSp>
        <p:grpSp>
          <p:nvGrpSpPr>
            <p:cNvPr id="1003" name="그룹 1003"/>
            <p:cNvGrpSpPr/>
            <p:nvPr/>
          </p:nvGrpSpPr>
          <p:grpSpPr>
            <a:xfrm>
              <a:off x="-111905" y="9416303"/>
              <a:ext cx="17998336" cy="900229"/>
              <a:chOff x="-111905" y="9416303"/>
              <a:chExt cx="17998336" cy="900229"/>
            </a:xfrm>
          </p:grpSpPr>
          <p:pic>
            <p:nvPicPr>
              <p:cNvPr id="9" name="Object 8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-111905" y="9416303"/>
                <a:ext cx="17998336" cy="900229"/>
              </a:xfrm>
              <a:prstGeom prst="rect">
                <a:avLst/>
              </a:prstGeom>
            </p:spPr>
          </p:pic>
        </p:grpSp>
        <p:sp>
          <p:nvSpPr>
            <p:cNvPr id="11" name="Object 11"/>
            <p:cNvSpPr txBox="1"/>
            <p:nvPr/>
          </p:nvSpPr>
          <p:spPr>
            <a:xfrm>
              <a:off x="2158324" y="802215"/>
              <a:ext cx="10262521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600" dirty="0">
                  <a:solidFill>
                    <a:srgbClr val="3763AE"/>
                  </a:solidFill>
                  <a:latin typeface="Pretendard Medium" pitchFamily="34" charset="0"/>
                  <a:cs typeface="Pretendard Medium" pitchFamily="34" charset="0"/>
                  <a:hlinkClick r:id="rId4"/>
                </a:rPr>
                <a:t>https://www.vcampus.or.kr/main/index.jsp</a:t>
              </a:r>
              <a:endParaRPr lang="en-US" dirty="0"/>
            </a:p>
          </p:txBody>
        </p:sp>
        <p:grpSp>
          <p:nvGrpSpPr>
            <p:cNvPr id="1004" name="그룹 1004"/>
            <p:cNvGrpSpPr/>
            <p:nvPr/>
          </p:nvGrpSpPr>
          <p:grpSpPr>
            <a:xfrm>
              <a:off x="17754600" y="2215028"/>
              <a:ext cx="665121" cy="337672"/>
              <a:chOff x="17751279" y="8092936"/>
              <a:chExt cx="665121" cy="337672"/>
            </a:xfrm>
          </p:grpSpPr>
          <p:pic>
            <p:nvPicPr>
              <p:cNvPr id="13" name="Object 12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 rot="5400000">
                <a:off x="17751279" y="8092936"/>
                <a:ext cx="665121" cy="337672"/>
              </a:xfrm>
              <a:prstGeom prst="rect">
                <a:avLst/>
              </a:prstGeom>
            </p:spPr>
          </p:pic>
        </p:grpSp>
        <p:grpSp>
          <p:nvGrpSpPr>
            <p:cNvPr id="1011" name="그룹 1011"/>
            <p:cNvGrpSpPr/>
            <p:nvPr/>
          </p:nvGrpSpPr>
          <p:grpSpPr>
            <a:xfrm>
              <a:off x="950148" y="9386541"/>
              <a:ext cx="16953715" cy="21429"/>
              <a:chOff x="950148" y="9386541"/>
              <a:chExt cx="16953715" cy="21429"/>
            </a:xfrm>
          </p:grpSpPr>
          <p:pic>
            <p:nvPicPr>
              <p:cNvPr id="39" name="Object 38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950148" y="9386541"/>
                <a:ext cx="16953715" cy="21429"/>
              </a:xfrm>
              <a:prstGeom prst="rect">
                <a:avLst/>
              </a:prstGeom>
            </p:spPr>
          </p:pic>
        </p:grpSp>
        <p:grpSp>
          <p:nvGrpSpPr>
            <p:cNvPr id="1012" name="그룹 1012"/>
            <p:cNvGrpSpPr/>
            <p:nvPr/>
          </p:nvGrpSpPr>
          <p:grpSpPr>
            <a:xfrm>
              <a:off x="-511905" y="9241036"/>
              <a:ext cx="3301590" cy="299076"/>
              <a:chOff x="-511905" y="9241036"/>
              <a:chExt cx="3301590" cy="299076"/>
            </a:xfrm>
          </p:grpSpPr>
          <p:pic>
            <p:nvPicPr>
              <p:cNvPr id="42" name="Object 41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-511905" y="9241036"/>
                <a:ext cx="3301590" cy="299076"/>
              </a:xfrm>
              <a:prstGeom prst="rect">
                <a:avLst/>
              </a:prstGeom>
            </p:spPr>
          </p:pic>
        </p:grpSp>
        <p:sp>
          <p:nvSpPr>
            <p:cNvPr id="44" name="Object 44"/>
            <p:cNvSpPr txBox="1"/>
            <p:nvPr/>
          </p:nvSpPr>
          <p:spPr>
            <a:xfrm>
              <a:off x="1151766" y="9236685"/>
              <a:ext cx="196550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ko-KR" altLang="en-US" sz="1400" dirty="0" err="1">
                  <a:solidFill>
                    <a:srgbClr val="FFFFFF"/>
                  </a:solidFill>
                  <a:latin typeface="Pretendard" pitchFamily="34" charset="0"/>
                  <a:cs typeface="Pretendard" pitchFamily="34" charset="0"/>
                </a:rPr>
                <a:t>바로가기링크</a:t>
              </a:r>
              <a:endParaRPr lang="en-US" dirty="0"/>
            </a:p>
          </p:txBody>
        </p:sp>
        <p:sp>
          <p:nvSpPr>
            <p:cNvPr id="48" name="Object 48"/>
            <p:cNvSpPr txBox="1"/>
            <p:nvPr/>
          </p:nvSpPr>
          <p:spPr>
            <a:xfrm>
              <a:off x="2902557" y="9647227"/>
              <a:ext cx="12480599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ko-KR" altLang="en-US" sz="1600" dirty="0" err="1">
                  <a:solidFill>
                    <a:srgbClr val="3763AE"/>
                  </a:solidFill>
                  <a:latin typeface="Pretendard Medium" pitchFamily="34" charset="0"/>
                  <a:cs typeface="Pretendard Medium" pitchFamily="34" charset="0"/>
                </a:rPr>
                <a:t>바로가기링크</a:t>
              </a:r>
              <a:r>
                <a:rPr lang="ko-KR" altLang="en-US" sz="1600" dirty="0">
                  <a:solidFill>
                    <a:srgbClr val="3763AE"/>
                  </a:solidFill>
                  <a:latin typeface="Pretendard Medium" pitchFamily="34" charset="0"/>
                  <a:cs typeface="Pretendard Medium" pitchFamily="34" charset="0"/>
                </a:rPr>
                <a:t> </a:t>
              </a:r>
              <a:r>
                <a:rPr lang="en-US" altLang="ko-KR" sz="1600" dirty="0">
                  <a:solidFill>
                    <a:srgbClr val="3763AE"/>
                  </a:solidFill>
                  <a:latin typeface="Pretendard Medium" pitchFamily="34" charset="0"/>
                  <a:cs typeface="Pretendard Medium" pitchFamily="34" charset="0"/>
                </a:rPr>
                <a:t>: </a:t>
              </a:r>
              <a:r>
                <a:rPr lang="en-US" altLang="ko-KR" sz="1600" dirty="0">
                  <a:solidFill>
                    <a:srgbClr val="3763AE"/>
                  </a:solidFill>
                  <a:latin typeface="Pretendard Medium" pitchFamily="34" charset="0"/>
                  <a:cs typeface="Pretendard Medium" pitchFamily="34" charset="0"/>
                  <a:hlinkClick r:id="rId4"/>
                </a:rPr>
                <a:t>https://www.vcampus.or.kr/main/index.jsp</a:t>
              </a:r>
              <a:endParaRPr lang="en-US" altLang="ko-KR" sz="1600" dirty="0">
                <a:solidFill>
                  <a:srgbClr val="3763AE"/>
                </a:solidFill>
                <a:latin typeface="Pretendard Medium" pitchFamily="34" charset="0"/>
                <a:cs typeface="Pretendard Medium" pitchFamily="34" charset="0"/>
              </a:endParaRPr>
            </a:p>
          </p:txBody>
        </p:sp>
      </p:grpSp>
      <p:pic>
        <p:nvPicPr>
          <p:cNvPr id="4" name="그림 3">
            <a:extLst>
              <a:ext uri="{FF2B5EF4-FFF2-40B4-BE49-F238E27FC236}">
                <a16:creationId xmlns:a16="http://schemas.microsoft.com/office/drawing/2014/main" id="{38BA0D23-1F94-4BA0-AD0C-539C8D04F00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90622" y="1715315"/>
            <a:ext cx="13706756" cy="7418605"/>
          </a:xfrm>
          <a:prstGeom prst="rect">
            <a:avLst/>
          </a:prstGeom>
        </p:spPr>
      </p:pic>
      <p:sp>
        <p:nvSpPr>
          <p:cNvPr id="20" name="직사각형 19">
            <a:extLst>
              <a:ext uri="{FF2B5EF4-FFF2-40B4-BE49-F238E27FC236}">
                <a16:creationId xmlns:a16="http://schemas.microsoft.com/office/drawing/2014/main" id="{B2F0A5BA-B584-48E6-A402-B640A5D43F1E}"/>
              </a:ext>
            </a:extLst>
          </p:cNvPr>
          <p:cNvSpPr/>
          <p:nvPr/>
        </p:nvSpPr>
        <p:spPr>
          <a:xfrm>
            <a:off x="14249400" y="1715315"/>
            <a:ext cx="1066800" cy="38345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3" name="직선 화살표 연결선 22">
            <a:extLst>
              <a:ext uri="{FF2B5EF4-FFF2-40B4-BE49-F238E27FC236}">
                <a16:creationId xmlns:a16="http://schemas.microsoft.com/office/drawing/2014/main" id="{A6A1952A-BFF7-40B2-89C4-B19CA22EACB3}"/>
              </a:ext>
            </a:extLst>
          </p:cNvPr>
          <p:cNvCxnSpPr>
            <a:cxnSpLocks/>
          </p:cNvCxnSpPr>
          <p:nvPr/>
        </p:nvCxnSpPr>
        <p:spPr>
          <a:xfrm flipH="1">
            <a:off x="15313805" y="1840216"/>
            <a:ext cx="438100" cy="11086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9470FC0C-43C9-4FF1-8183-D9FB5CE3A9EA}"/>
              </a:ext>
            </a:extLst>
          </p:cNvPr>
          <p:cNvSpPr/>
          <p:nvPr/>
        </p:nvSpPr>
        <p:spPr>
          <a:xfrm>
            <a:off x="15867924" y="1585866"/>
            <a:ext cx="1600200" cy="6651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클릭</a:t>
            </a:r>
          </a:p>
        </p:txBody>
      </p:sp>
    </p:spTree>
    <p:extLst>
      <p:ext uri="{BB962C8B-B14F-4D97-AF65-F5344CB8AC3E}">
        <p14:creationId xmlns:p14="http://schemas.microsoft.com/office/powerpoint/2010/main" val="35048453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318AF76A-11D6-4F44-B026-710CE57C24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3983" y="2287004"/>
            <a:ext cx="13222545" cy="5782482"/>
          </a:xfrm>
          <a:prstGeom prst="rect">
            <a:avLst/>
          </a:prstGeom>
        </p:spPr>
      </p:pic>
      <p:grpSp>
        <p:nvGrpSpPr>
          <p:cNvPr id="2" name="그룹 1">
            <a:extLst>
              <a:ext uri="{FF2B5EF4-FFF2-40B4-BE49-F238E27FC236}">
                <a16:creationId xmlns:a16="http://schemas.microsoft.com/office/drawing/2014/main" id="{9E63928D-2CF1-4303-AC8F-BA81B9304AB3}"/>
              </a:ext>
            </a:extLst>
          </p:cNvPr>
          <p:cNvGrpSpPr/>
          <p:nvPr/>
        </p:nvGrpSpPr>
        <p:grpSpPr>
          <a:xfrm>
            <a:off x="-330052" y="-62733"/>
            <a:ext cx="18701450" cy="10349733"/>
            <a:chOff x="-511905" y="-33201"/>
            <a:chExt cx="18701450" cy="10349733"/>
          </a:xfrm>
        </p:grpSpPr>
        <p:grpSp>
          <p:nvGrpSpPr>
            <p:cNvPr id="1001" name="그룹 1001"/>
            <p:cNvGrpSpPr/>
            <p:nvPr/>
          </p:nvGrpSpPr>
          <p:grpSpPr>
            <a:xfrm>
              <a:off x="-111905" y="9416303"/>
              <a:ext cx="17998336" cy="900229"/>
              <a:chOff x="-111905" y="9416303"/>
              <a:chExt cx="17998336" cy="900229"/>
            </a:xfrm>
          </p:grpSpPr>
          <p:pic>
            <p:nvPicPr>
              <p:cNvPr id="3" name="Object 2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-111905" y="9416303"/>
                <a:ext cx="17998336" cy="900229"/>
              </a:xfrm>
              <a:prstGeom prst="rect">
                <a:avLst/>
              </a:prstGeom>
            </p:spPr>
          </p:pic>
        </p:grpSp>
        <p:grpSp>
          <p:nvGrpSpPr>
            <p:cNvPr id="1002" name="그룹 1002"/>
            <p:cNvGrpSpPr/>
            <p:nvPr/>
          </p:nvGrpSpPr>
          <p:grpSpPr>
            <a:xfrm>
              <a:off x="-167105" y="-33201"/>
              <a:ext cx="18356650" cy="10349733"/>
              <a:chOff x="-151731" y="-33201"/>
              <a:chExt cx="18356650" cy="10349733"/>
            </a:xfrm>
          </p:grpSpPr>
          <p:pic>
            <p:nvPicPr>
              <p:cNvPr id="6" name="Object 5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-151731" y="-33201"/>
                <a:ext cx="18356650" cy="10349733"/>
              </a:xfrm>
              <a:prstGeom prst="rect">
                <a:avLst/>
              </a:prstGeom>
            </p:spPr>
          </p:pic>
        </p:grpSp>
        <p:grpSp>
          <p:nvGrpSpPr>
            <p:cNvPr id="1003" name="그룹 1003"/>
            <p:cNvGrpSpPr/>
            <p:nvPr/>
          </p:nvGrpSpPr>
          <p:grpSpPr>
            <a:xfrm>
              <a:off x="-111905" y="9416303"/>
              <a:ext cx="17998336" cy="900229"/>
              <a:chOff x="-111905" y="9416303"/>
              <a:chExt cx="17998336" cy="900229"/>
            </a:xfrm>
          </p:grpSpPr>
          <p:pic>
            <p:nvPicPr>
              <p:cNvPr id="9" name="Object 8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-111905" y="9416303"/>
                <a:ext cx="17998336" cy="900229"/>
              </a:xfrm>
              <a:prstGeom prst="rect">
                <a:avLst/>
              </a:prstGeom>
            </p:spPr>
          </p:pic>
        </p:grpSp>
        <p:sp>
          <p:nvSpPr>
            <p:cNvPr id="11" name="Object 11"/>
            <p:cNvSpPr txBox="1"/>
            <p:nvPr/>
          </p:nvSpPr>
          <p:spPr>
            <a:xfrm>
              <a:off x="2158324" y="802215"/>
              <a:ext cx="10262521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600" dirty="0">
                  <a:solidFill>
                    <a:srgbClr val="3763AE"/>
                  </a:solidFill>
                  <a:latin typeface="Pretendard Medium" pitchFamily="34" charset="0"/>
                  <a:cs typeface="Pretendard Medium" pitchFamily="34" charset="0"/>
                  <a:hlinkClick r:id="rId5"/>
                </a:rPr>
                <a:t>https://www.vcampus.or.kr/main/index.jsp</a:t>
              </a:r>
              <a:endParaRPr lang="en-US" dirty="0"/>
            </a:p>
          </p:txBody>
        </p:sp>
        <p:grpSp>
          <p:nvGrpSpPr>
            <p:cNvPr id="1004" name="그룹 1004"/>
            <p:cNvGrpSpPr/>
            <p:nvPr/>
          </p:nvGrpSpPr>
          <p:grpSpPr>
            <a:xfrm>
              <a:off x="17768475" y="2048832"/>
              <a:ext cx="337672" cy="665121"/>
              <a:chOff x="17765154" y="7926740"/>
              <a:chExt cx="337672" cy="665121"/>
            </a:xfrm>
          </p:grpSpPr>
          <p:pic>
            <p:nvPicPr>
              <p:cNvPr id="13" name="Object 12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 rot="5400000">
                <a:off x="17601429" y="8090465"/>
                <a:ext cx="665121" cy="337672"/>
              </a:xfrm>
              <a:prstGeom prst="rect">
                <a:avLst/>
              </a:prstGeom>
            </p:spPr>
          </p:pic>
        </p:grpSp>
        <p:grpSp>
          <p:nvGrpSpPr>
            <p:cNvPr id="1011" name="그룹 1011"/>
            <p:cNvGrpSpPr/>
            <p:nvPr/>
          </p:nvGrpSpPr>
          <p:grpSpPr>
            <a:xfrm>
              <a:off x="950148" y="9386541"/>
              <a:ext cx="16953715" cy="21429"/>
              <a:chOff x="950148" y="9386541"/>
              <a:chExt cx="16953715" cy="21429"/>
            </a:xfrm>
          </p:grpSpPr>
          <p:pic>
            <p:nvPicPr>
              <p:cNvPr id="39" name="Object 38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950148" y="9386541"/>
                <a:ext cx="16953715" cy="21429"/>
              </a:xfrm>
              <a:prstGeom prst="rect">
                <a:avLst/>
              </a:prstGeom>
            </p:spPr>
          </p:pic>
        </p:grpSp>
        <p:grpSp>
          <p:nvGrpSpPr>
            <p:cNvPr id="1012" name="그룹 1012"/>
            <p:cNvGrpSpPr/>
            <p:nvPr/>
          </p:nvGrpSpPr>
          <p:grpSpPr>
            <a:xfrm>
              <a:off x="-511905" y="9241036"/>
              <a:ext cx="3301590" cy="299076"/>
              <a:chOff x="-511905" y="9241036"/>
              <a:chExt cx="3301590" cy="299076"/>
            </a:xfrm>
          </p:grpSpPr>
          <p:pic>
            <p:nvPicPr>
              <p:cNvPr id="42" name="Object 41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-511905" y="9241036"/>
                <a:ext cx="3301590" cy="299076"/>
              </a:xfrm>
              <a:prstGeom prst="rect">
                <a:avLst/>
              </a:prstGeom>
            </p:spPr>
          </p:pic>
        </p:grpSp>
        <p:sp>
          <p:nvSpPr>
            <p:cNvPr id="44" name="Object 44"/>
            <p:cNvSpPr txBox="1"/>
            <p:nvPr/>
          </p:nvSpPr>
          <p:spPr>
            <a:xfrm>
              <a:off x="1151766" y="9236685"/>
              <a:ext cx="196550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ko-KR" altLang="en-US" sz="1400" dirty="0" err="1">
                  <a:solidFill>
                    <a:srgbClr val="FFFFFF"/>
                  </a:solidFill>
                  <a:latin typeface="Pretendard" pitchFamily="34" charset="0"/>
                  <a:cs typeface="Pretendard" pitchFamily="34" charset="0"/>
                </a:rPr>
                <a:t>바로가기링크</a:t>
              </a:r>
              <a:endParaRPr lang="en-US" dirty="0"/>
            </a:p>
          </p:txBody>
        </p:sp>
        <p:sp>
          <p:nvSpPr>
            <p:cNvPr id="48" name="Object 48"/>
            <p:cNvSpPr txBox="1"/>
            <p:nvPr/>
          </p:nvSpPr>
          <p:spPr>
            <a:xfrm>
              <a:off x="2902557" y="9647227"/>
              <a:ext cx="12480599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ko-KR" altLang="en-US" sz="1600" dirty="0" err="1">
                  <a:solidFill>
                    <a:srgbClr val="3763AE"/>
                  </a:solidFill>
                  <a:latin typeface="Pretendard Medium" pitchFamily="34" charset="0"/>
                  <a:cs typeface="Pretendard Medium" pitchFamily="34" charset="0"/>
                </a:rPr>
                <a:t>바로가기링크</a:t>
              </a:r>
              <a:r>
                <a:rPr lang="ko-KR" altLang="en-US" sz="1600" dirty="0">
                  <a:solidFill>
                    <a:srgbClr val="3763AE"/>
                  </a:solidFill>
                  <a:latin typeface="Pretendard Medium" pitchFamily="34" charset="0"/>
                  <a:cs typeface="Pretendard Medium" pitchFamily="34" charset="0"/>
                </a:rPr>
                <a:t> </a:t>
              </a:r>
              <a:r>
                <a:rPr lang="en-US" altLang="ko-KR" sz="1600" dirty="0">
                  <a:solidFill>
                    <a:srgbClr val="3763AE"/>
                  </a:solidFill>
                  <a:latin typeface="Pretendard Medium" pitchFamily="34" charset="0"/>
                  <a:cs typeface="Pretendard Medium" pitchFamily="34" charset="0"/>
                </a:rPr>
                <a:t>: </a:t>
              </a:r>
              <a:r>
                <a:rPr lang="en-US" altLang="ko-KR" sz="1600" dirty="0">
                  <a:solidFill>
                    <a:srgbClr val="3763AE"/>
                  </a:solidFill>
                  <a:latin typeface="Pretendard Medium" pitchFamily="34" charset="0"/>
                  <a:cs typeface="Pretendard Medium" pitchFamily="34" charset="0"/>
                  <a:hlinkClick r:id="rId5"/>
                </a:rPr>
                <a:t>https://www.vcampus.or.kr/main/index.jsp</a:t>
              </a:r>
              <a:endParaRPr lang="en-US" altLang="ko-KR" sz="1600" dirty="0">
                <a:solidFill>
                  <a:srgbClr val="3763AE"/>
                </a:solidFill>
                <a:latin typeface="Pretendard Medium" pitchFamily="34" charset="0"/>
                <a:cs typeface="Pretendard Medium" pitchFamily="34" charset="0"/>
              </a:endParaRPr>
            </a:p>
          </p:txBody>
        </p:sp>
      </p:grpSp>
      <p:grpSp>
        <p:nvGrpSpPr>
          <p:cNvPr id="7" name="그룹 6">
            <a:extLst>
              <a:ext uri="{FF2B5EF4-FFF2-40B4-BE49-F238E27FC236}">
                <a16:creationId xmlns:a16="http://schemas.microsoft.com/office/drawing/2014/main" id="{9DF21760-33E5-4916-A3EB-991FAE959D21}"/>
              </a:ext>
            </a:extLst>
          </p:cNvPr>
          <p:cNvGrpSpPr/>
          <p:nvPr/>
        </p:nvGrpSpPr>
        <p:grpSpPr>
          <a:xfrm>
            <a:off x="8610600" y="2781300"/>
            <a:ext cx="3946951" cy="803078"/>
            <a:chOff x="7111590" y="3429000"/>
            <a:chExt cx="3946951" cy="803078"/>
          </a:xfrm>
        </p:grpSpPr>
        <p:sp>
          <p:nvSpPr>
            <p:cNvPr id="19" name="직사각형 18">
              <a:extLst>
                <a:ext uri="{FF2B5EF4-FFF2-40B4-BE49-F238E27FC236}">
                  <a16:creationId xmlns:a16="http://schemas.microsoft.com/office/drawing/2014/main" id="{3840819B-DED2-4E47-985A-89E9A09F7B61}"/>
                </a:ext>
              </a:extLst>
            </p:cNvPr>
            <p:cNvSpPr/>
            <p:nvPr/>
          </p:nvSpPr>
          <p:spPr>
            <a:xfrm>
              <a:off x="7111590" y="3924300"/>
              <a:ext cx="1727610" cy="307778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ko-KR" altLang="en-US" sz="2800" dirty="0">
                <a:solidFill>
                  <a:schemeClr val="tx1"/>
                </a:solidFill>
              </a:endParaRPr>
            </a:p>
          </p:txBody>
        </p:sp>
        <p:cxnSp>
          <p:nvCxnSpPr>
            <p:cNvPr id="20" name="직선 화살표 연결선 19">
              <a:extLst>
                <a:ext uri="{FF2B5EF4-FFF2-40B4-BE49-F238E27FC236}">
                  <a16:creationId xmlns:a16="http://schemas.microsoft.com/office/drawing/2014/main" id="{DAECA018-3379-4378-96CB-6E7946BF5B9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904222" y="3889633"/>
              <a:ext cx="438100" cy="110867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직사각형 20">
              <a:extLst>
                <a:ext uri="{FF2B5EF4-FFF2-40B4-BE49-F238E27FC236}">
                  <a16:creationId xmlns:a16="http://schemas.microsoft.com/office/drawing/2014/main" id="{2566D055-D418-4383-BC38-C33637043F98}"/>
                </a:ext>
              </a:extLst>
            </p:cNvPr>
            <p:cNvSpPr/>
            <p:nvPr/>
          </p:nvSpPr>
          <p:spPr>
            <a:xfrm>
              <a:off x="9458341" y="3429000"/>
              <a:ext cx="1600200" cy="665122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3600" dirty="0">
                  <a:solidFill>
                    <a:schemeClr val="tx1"/>
                  </a:solidFill>
                  <a:latin typeface="한컴 말랑말랑 Bold" panose="020F0803000000000000" pitchFamily="50" charset="-127"/>
                  <a:ea typeface="한컴 말랑말랑 Bold" panose="020F0803000000000000" pitchFamily="50" charset="-127"/>
                </a:rPr>
                <a:t>클릭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281346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9E63928D-2CF1-4303-AC8F-BA81B9304AB3}"/>
              </a:ext>
            </a:extLst>
          </p:cNvPr>
          <p:cNvGrpSpPr/>
          <p:nvPr/>
        </p:nvGrpSpPr>
        <p:grpSpPr>
          <a:xfrm>
            <a:off x="-511905" y="-1969"/>
            <a:ext cx="18931626" cy="10349733"/>
            <a:chOff x="-511905" y="-1969"/>
            <a:chExt cx="18931626" cy="10349733"/>
          </a:xfrm>
        </p:grpSpPr>
        <p:grpSp>
          <p:nvGrpSpPr>
            <p:cNvPr id="1001" name="그룹 1001"/>
            <p:cNvGrpSpPr/>
            <p:nvPr/>
          </p:nvGrpSpPr>
          <p:grpSpPr>
            <a:xfrm>
              <a:off x="-111905" y="9416303"/>
              <a:ext cx="17998336" cy="900229"/>
              <a:chOff x="-111905" y="9416303"/>
              <a:chExt cx="17998336" cy="900229"/>
            </a:xfrm>
          </p:grpSpPr>
          <p:pic>
            <p:nvPicPr>
              <p:cNvPr id="3" name="Object 2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-111905" y="9416303"/>
                <a:ext cx="17998336" cy="900229"/>
              </a:xfrm>
              <a:prstGeom prst="rect">
                <a:avLst/>
              </a:prstGeom>
            </p:spPr>
          </p:pic>
        </p:grpSp>
        <p:grpSp>
          <p:nvGrpSpPr>
            <p:cNvPr id="1002" name="그룹 1002"/>
            <p:cNvGrpSpPr/>
            <p:nvPr/>
          </p:nvGrpSpPr>
          <p:grpSpPr>
            <a:xfrm>
              <a:off x="-76200" y="-1969"/>
              <a:ext cx="18356650" cy="10349733"/>
              <a:chOff x="-60826" y="-1969"/>
              <a:chExt cx="18356650" cy="10349733"/>
            </a:xfrm>
          </p:grpSpPr>
          <p:pic>
            <p:nvPicPr>
              <p:cNvPr id="6" name="Object 5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-60826" y="-1969"/>
                <a:ext cx="18356650" cy="10349733"/>
              </a:xfrm>
              <a:prstGeom prst="rect">
                <a:avLst/>
              </a:prstGeom>
            </p:spPr>
          </p:pic>
        </p:grpSp>
        <p:grpSp>
          <p:nvGrpSpPr>
            <p:cNvPr id="1003" name="그룹 1003"/>
            <p:cNvGrpSpPr/>
            <p:nvPr/>
          </p:nvGrpSpPr>
          <p:grpSpPr>
            <a:xfrm>
              <a:off x="-111905" y="9416303"/>
              <a:ext cx="17998336" cy="900229"/>
              <a:chOff x="-111905" y="9416303"/>
              <a:chExt cx="17998336" cy="900229"/>
            </a:xfrm>
          </p:grpSpPr>
          <p:pic>
            <p:nvPicPr>
              <p:cNvPr id="9" name="Object 8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-111905" y="9416303"/>
                <a:ext cx="17998336" cy="900229"/>
              </a:xfrm>
              <a:prstGeom prst="rect">
                <a:avLst/>
              </a:prstGeom>
            </p:spPr>
          </p:pic>
        </p:grpSp>
        <p:sp>
          <p:nvSpPr>
            <p:cNvPr id="11" name="Object 11"/>
            <p:cNvSpPr txBox="1"/>
            <p:nvPr/>
          </p:nvSpPr>
          <p:spPr>
            <a:xfrm>
              <a:off x="2158324" y="802215"/>
              <a:ext cx="10262521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600" dirty="0">
                  <a:solidFill>
                    <a:srgbClr val="3763AE"/>
                  </a:solidFill>
                  <a:latin typeface="Pretendard Medium" pitchFamily="34" charset="0"/>
                  <a:cs typeface="Pretendard Medium" pitchFamily="34" charset="0"/>
                  <a:hlinkClick r:id="rId4"/>
                </a:rPr>
                <a:t>https://www.vcampus.or.kr/main/index.jsp</a:t>
              </a:r>
              <a:endParaRPr lang="en-US" dirty="0"/>
            </a:p>
          </p:txBody>
        </p:sp>
        <p:grpSp>
          <p:nvGrpSpPr>
            <p:cNvPr id="1004" name="그룹 1004"/>
            <p:cNvGrpSpPr/>
            <p:nvPr/>
          </p:nvGrpSpPr>
          <p:grpSpPr>
            <a:xfrm>
              <a:off x="17754600" y="2215028"/>
              <a:ext cx="665121" cy="337672"/>
              <a:chOff x="17751279" y="8092936"/>
              <a:chExt cx="665121" cy="337672"/>
            </a:xfrm>
          </p:grpSpPr>
          <p:pic>
            <p:nvPicPr>
              <p:cNvPr id="13" name="Object 12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 rot="5400000">
                <a:off x="17751279" y="8092936"/>
                <a:ext cx="665121" cy="337672"/>
              </a:xfrm>
              <a:prstGeom prst="rect">
                <a:avLst/>
              </a:prstGeom>
            </p:spPr>
          </p:pic>
        </p:grpSp>
        <p:grpSp>
          <p:nvGrpSpPr>
            <p:cNvPr id="1011" name="그룹 1011"/>
            <p:cNvGrpSpPr/>
            <p:nvPr/>
          </p:nvGrpSpPr>
          <p:grpSpPr>
            <a:xfrm>
              <a:off x="950148" y="9386541"/>
              <a:ext cx="16953715" cy="21429"/>
              <a:chOff x="950148" y="9386541"/>
              <a:chExt cx="16953715" cy="21429"/>
            </a:xfrm>
          </p:grpSpPr>
          <p:pic>
            <p:nvPicPr>
              <p:cNvPr id="39" name="Object 38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950148" y="9386541"/>
                <a:ext cx="16953715" cy="21429"/>
              </a:xfrm>
              <a:prstGeom prst="rect">
                <a:avLst/>
              </a:prstGeom>
            </p:spPr>
          </p:pic>
        </p:grpSp>
        <p:grpSp>
          <p:nvGrpSpPr>
            <p:cNvPr id="1012" name="그룹 1012"/>
            <p:cNvGrpSpPr/>
            <p:nvPr/>
          </p:nvGrpSpPr>
          <p:grpSpPr>
            <a:xfrm>
              <a:off x="-511905" y="9241036"/>
              <a:ext cx="3301590" cy="299076"/>
              <a:chOff x="-511905" y="9241036"/>
              <a:chExt cx="3301590" cy="299076"/>
            </a:xfrm>
          </p:grpSpPr>
          <p:pic>
            <p:nvPicPr>
              <p:cNvPr id="42" name="Object 41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-511905" y="9241036"/>
                <a:ext cx="3301590" cy="299076"/>
              </a:xfrm>
              <a:prstGeom prst="rect">
                <a:avLst/>
              </a:prstGeom>
            </p:spPr>
          </p:pic>
        </p:grpSp>
        <p:sp>
          <p:nvSpPr>
            <p:cNvPr id="44" name="Object 44"/>
            <p:cNvSpPr txBox="1"/>
            <p:nvPr/>
          </p:nvSpPr>
          <p:spPr>
            <a:xfrm>
              <a:off x="1151766" y="9236685"/>
              <a:ext cx="196550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ko-KR" altLang="en-US" sz="1400" dirty="0" err="1">
                  <a:solidFill>
                    <a:srgbClr val="FFFFFF"/>
                  </a:solidFill>
                  <a:latin typeface="Pretendard" pitchFamily="34" charset="0"/>
                  <a:cs typeface="Pretendard" pitchFamily="34" charset="0"/>
                </a:rPr>
                <a:t>바로가기링크</a:t>
              </a:r>
              <a:endParaRPr lang="en-US" dirty="0"/>
            </a:p>
          </p:txBody>
        </p:sp>
        <p:sp>
          <p:nvSpPr>
            <p:cNvPr id="48" name="Object 48"/>
            <p:cNvSpPr txBox="1"/>
            <p:nvPr/>
          </p:nvSpPr>
          <p:spPr>
            <a:xfrm>
              <a:off x="2902557" y="9647227"/>
              <a:ext cx="12480599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ko-KR" altLang="en-US" sz="1600" dirty="0" err="1">
                  <a:solidFill>
                    <a:srgbClr val="3763AE"/>
                  </a:solidFill>
                  <a:latin typeface="Pretendard Medium" pitchFamily="34" charset="0"/>
                  <a:cs typeface="Pretendard Medium" pitchFamily="34" charset="0"/>
                </a:rPr>
                <a:t>바로가기링크</a:t>
              </a:r>
              <a:r>
                <a:rPr lang="ko-KR" altLang="en-US" sz="1600" dirty="0">
                  <a:solidFill>
                    <a:srgbClr val="3763AE"/>
                  </a:solidFill>
                  <a:latin typeface="Pretendard Medium" pitchFamily="34" charset="0"/>
                  <a:cs typeface="Pretendard Medium" pitchFamily="34" charset="0"/>
                </a:rPr>
                <a:t> </a:t>
              </a:r>
              <a:r>
                <a:rPr lang="en-US" altLang="ko-KR" sz="1600" dirty="0">
                  <a:solidFill>
                    <a:srgbClr val="3763AE"/>
                  </a:solidFill>
                  <a:latin typeface="Pretendard Medium" pitchFamily="34" charset="0"/>
                  <a:cs typeface="Pretendard Medium" pitchFamily="34" charset="0"/>
                </a:rPr>
                <a:t>: </a:t>
              </a:r>
              <a:r>
                <a:rPr lang="en-US" altLang="ko-KR" sz="1600" dirty="0">
                  <a:solidFill>
                    <a:srgbClr val="3763AE"/>
                  </a:solidFill>
                  <a:latin typeface="Pretendard Medium" pitchFamily="34" charset="0"/>
                  <a:cs typeface="Pretendard Medium" pitchFamily="34" charset="0"/>
                  <a:hlinkClick r:id="rId4"/>
                </a:rPr>
                <a:t>https://www.vcampus.or.kr/main/index.jsp</a:t>
              </a:r>
              <a:endParaRPr lang="en-US" altLang="ko-KR" sz="1600" dirty="0">
                <a:solidFill>
                  <a:srgbClr val="3763AE"/>
                </a:solidFill>
                <a:latin typeface="Pretendard Medium" pitchFamily="34" charset="0"/>
                <a:cs typeface="Pretendard Medium" pitchFamily="34" charset="0"/>
              </a:endParaRPr>
            </a:p>
          </p:txBody>
        </p:sp>
      </p:grpSp>
      <p:pic>
        <p:nvPicPr>
          <p:cNvPr id="5" name="그림 4">
            <a:extLst>
              <a:ext uri="{FF2B5EF4-FFF2-40B4-BE49-F238E27FC236}">
                <a16:creationId xmlns:a16="http://schemas.microsoft.com/office/drawing/2014/main" id="{B241808C-D9D8-4C6E-B7D2-35179EFF0AD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55771" y="1618216"/>
            <a:ext cx="12746229" cy="7411484"/>
          </a:xfrm>
          <a:prstGeom prst="rect">
            <a:avLst/>
          </a:prstGeom>
        </p:spPr>
      </p:pic>
      <p:sp>
        <p:nvSpPr>
          <p:cNvPr id="19" name="직사각형 18">
            <a:extLst>
              <a:ext uri="{FF2B5EF4-FFF2-40B4-BE49-F238E27FC236}">
                <a16:creationId xmlns:a16="http://schemas.microsoft.com/office/drawing/2014/main" id="{B9DD32C7-9B77-400F-ADC4-1A917AF75DBF}"/>
              </a:ext>
            </a:extLst>
          </p:cNvPr>
          <p:cNvSpPr/>
          <p:nvPr/>
        </p:nvSpPr>
        <p:spPr>
          <a:xfrm>
            <a:off x="3733800" y="4526862"/>
            <a:ext cx="3048000" cy="442663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0" name="직선 화살표 연결선 19">
            <a:extLst>
              <a:ext uri="{FF2B5EF4-FFF2-40B4-BE49-F238E27FC236}">
                <a16:creationId xmlns:a16="http://schemas.microsoft.com/office/drawing/2014/main" id="{24AC064A-023B-42C0-9C15-A3E797D2CA07}"/>
              </a:ext>
            </a:extLst>
          </p:cNvPr>
          <p:cNvCxnSpPr>
            <a:cxnSpLocks/>
          </p:cNvCxnSpPr>
          <p:nvPr/>
        </p:nvCxnSpPr>
        <p:spPr>
          <a:xfrm>
            <a:off x="2133600" y="6362700"/>
            <a:ext cx="1223106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29DD1647-AE53-475B-9607-1FFBCBE89933}"/>
              </a:ext>
            </a:extLst>
          </p:cNvPr>
          <p:cNvSpPr/>
          <p:nvPr/>
        </p:nvSpPr>
        <p:spPr>
          <a:xfrm>
            <a:off x="257524" y="6041650"/>
            <a:ext cx="1788483" cy="6651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>
                <a:solidFill>
                  <a:schemeClr val="tx1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교육 이수</a:t>
            </a:r>
          </a:p>
        </p:txBody>
      </p:sp>
    </p:spTree>
    <p:extLst>
      <p:ext uri="{BB962C8B-B14F-4D97-AF65-F5344CB8AC3E}">
        <p14:creationId xmlns:p14="http://schemas.microsoft.com/office/powerpoint/2010/main" val="11815921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631</Words>
  <Application>Microsoft Office PowerPoint</Application>
  <PresentationFormat>사용자 지정</PresentationFormat>
  <Paragraphs>72</Paragraphs>
  <Slides>13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21" baseType="lpstr">
      <vt:lpstr>?? ??</vt:lpstr>
      <vt:lpstr>Caviar Dreams</vt:lpstr>
      <vt:lpstr>Pretendard</vt:lpstr>
      <vt:lpstr>Pretendard Medium</vt:lpstr>
      <vt:lpstr>한컴 말랑말랑 Bold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officegen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officegen</dc:creator>
  <cp:lastModifiedBy>User</cp:lastModifiedBy>
  <cp:revision>12</cp:revision>
  <dcterms:created xsi:type="dcterms:W3CDTF">2024-02-07T14:18:14Z</dcterms:created>
  <dcterms:modified xsi:type="dcterms:W3CDTF">2025-05-06T02:01:00Z</dcterms:modified>
</cp:coreProperties>
</file>